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  <p:sldMasterId id="2147483715" r:id="rId2"/>
    <p:sldMasterId id="2147483874" r:id="rId3"/>
  </p:sldMasterIdLst>
  <p:notesMasterIdLst>
    <p:notesMasterId r:id="rId32"/>
  </p:notesMasterIdLst>
  <p:sldIdLst>
    <p:sldId id="256" r:id="rId4"/>
    <p:sldId id="257" r:id="rId5"/>
    <p:sldId id="258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472" r:id="rId19"/>
    <p:sldId id="559" r:id="rId20"/>
    <p:sldId id="558" r:id="rId21"/>
    <p:sldId id="562" r:id="rId22"/>
    <p:sldId id="560" r:id="rId23"/>
    <p:sldId id="561" r:id="rId24"/>
    <p:sldId id="546" r:id="rId25"/>
    <p:sldId id="568" r:id="rId26"/>
    <p:sldId id="564" r:id="rId27"/>
    <p:sldId id="565" r:id="rId28"/>
    <p:sldId id="566" r:id="rId29"/>
    <p:sldId id="567" r:id="rId30"/>
    <p:sldId id="56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09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nand\Downloads\H%20AND%20N%20Robotic%20Procedure%20Trend%20since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/>
              <a:t>dV Head &amp; Neck procedures trend in India</a:t>
            </a:r>
          </a:p>
        </c:rich>
      </c:tx>
      <c:layout>
        <c:manualLayout>
          <c:xMode val="edge"/>
          <c:yMode val="edge"/>
          <c:x val="0.28626886694174886"/>
          <c:y val="2.32067529823875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2073155262654918E-2"/>
          <c:y val="0.10202858085223603"/>
          <c:w val="0.96792684473734503"/>
          <c:h val="0.83600536861734354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Sheet1!$E$5:$J$5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 Estimate</c:v>
                </c:pt>
              </c:strCache>
            </c:strRef>
          </c:cat>
          <c:val>
            <c:numRef>
              <c:f>Sheet1!$E$6:$J$6</c:f>
              <c:numCache>
                <c:formatCode>General</c:formatCode>
                <c:ptCount val="6"/>
                <c:pt idx="0">
                  <c:v>252</c:v>
                </c:pt>
                <c:pt idx="1">
                  <c:v>463</c:v>
                </c:pt>
                <c:pt idx="2">
                  <c:v>620</c:v>
                </c:pt>
                <c:pt idx="3">
                  <c:v>693</c:v>
                </c:pt>
                <c:pt idx="4">
                  <c:v>822</c:v>
                </c:pt>
                <c:pt idx="5">
                  <c:v>1065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13-8545-BE6F-D5A61C26838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989421391"/>
        <c:axId val="1989437711"/>
      </c:barChart>
      <c:catAx>
        <c:axId val="1989421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9437711"/>
        <c:crosses val="autoZero"/>
        <c:auto val="1"/>
        <c:lblAlgn val="ctr"/>
        <c:lblOffset val="100"/>
        <c:noMultiLvlLbl val="0"/>
      </c:catAx>
      <c:valAx>
        <c:axId val="1989437711"/>
        <c:scaling>
          <c:orientation val="minMax"/>
          <c:max val="1100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1989421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1990445110686724E-2"/>
          <c:w val="1"/>
          <c:h val="0.81814023171853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B-4A8F-8C51-0625DD4AB3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6188FF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Sheet1!$C$2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3A6B-4A8F-8C51-0625DD4AB3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 Vinci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6B-4A8F-8C51-0625DD4AB3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30"/>
        <c:axId val="791705840"/>
        <c:axId val="791704200"/>
      </c:barChart>
      <c:catAx>
        <c:axId val="79170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1704200"/>
        <c:crosses val="autoZero"/>
        <c:auto val="1"/>
        <c:lblAlgn val="ctr"/>
        <c:lblOffset val="100"/>
        <c:noMultiLvlLbl val="0"/>
      </c:catAx>
      <c:valAx>
        <c:axId val="7917042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9170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1990445110686724E-2"/>
          <c:w val="1"/>
          <c:h val="0.81814023171853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B-4A8F-8C51-0625DD4AB3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6188FF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Sheet1!$C$2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3A6B-4A8F-8C51-0625DD4AB3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 Vinci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6B-4A8F-8C51-0625DD4AB3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30"/>
        <c:axId val="791705840"/>
        <c:axId val="791704200"/>
      </c:barChart>
      <c:catAx>
        <c:axId val="79170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1704200"/>
        <c:crosses val="autoZero"/>
        <c:auto val="1"/>
        <c:lblAlgn val="ctr"/>
        <c:lblOffset val="100"/>
        <c:noMultiLvlLbl val="0"/>
      </c:catAx>
      <c:valAx>
        <c:axId val="7917042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9170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1990445110686724E-2"/>
          <c:w val="1"/>
          <c:h val="0.81814023171853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B-4A8F-8C51-0625DD4AB3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6188FF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Sheet1!$C$2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3A6B-4A8F-8C51-0625DD4AB3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 Vinci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6B-4A8F-8C51-0625DD4AB3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30"/>
        <c:axId val="791705840"/>
        <c:axId val="791704200"/>
      </c:barChart>
      <c:catAx>
        <c:axId val="79170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1704200"/>
        <c:crosses val="autoZero"/>
        <c:auto val="1"/>
        <c:lblAlgn val="ctr"/>
        <c:lblOffset val="100"/>
        <c:noMultiLvlLbl val="0"/>
      </c:catAx>
      <c:valAx>
        <c:axId val="7917042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9170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1990445110686724E-2"/>
          <c:w val="1"/>
          <c:h val="0.81814023171853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accent6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6-413C-8127-8E16C18685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6188FF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Sheet1!$C$2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4D26-413C-8127-8E16C18685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 Vinci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accent6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26-413C-8127-8E16C18685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30"/>
        <c:axId val="791705840"/>
        <c:axId val="791704200"/>
      </c:barChart>
      <c:catAx>
        <c:axId val="79170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1704200"/>
        <c:crosses val="autoZero"/>
        <c:auto val="1"/>
        <c:lblAlgn val="ctr"/>
        <c:lblOffset val="100"/>
        <c:noMultiLvlLbl val="0"/>
      </c:catAx>
      <c:valAx>
        <c:axId val="7917042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9170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1990445110686724E-2"/>
          <c:w val="1"/>
          <c:h val="0.81814023171853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B-4A8F-8C51-0625DD4AB3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6188FF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Sheet1!$C$2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3A6B-4A8F-8C51-0625DD4AB3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 Vinci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6B-4A8F-8C51-0625DD4AB3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30"/>
        <c:axId val="791705840"/>
        <c:axId val="791704200"/>
      </c:barChart>
      <c:catAx>
        <c:axId val="79170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1704200"/>
        <c:crosses val="autoZero"/>
        <c:auto val="1"/>
        <c:lblAlgn val="ctr"/>
        <c:lblOffset val="100"/>
        <c:noMultiLvlLbl val="0"/>
      </c:catAx>
      <c:valAx>
        <c:axId val="7917042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9170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1990445110686724E-2"/>
          <c:w val="1"/>
          <c:h val="0.81814023171853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3B-4377-902F-88B1ABF6AC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6188FF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Sheet1!$C$2</c:f>
              <c:numCache>
                <c:formatCode>0.0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3A3B-4377-902F-88B1ABF6AC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 Vinci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;\-0.0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Conversions
(%)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3B-4377-902F-88B1ABF6AC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30"/>
        <c:axId val="791705840"/>
        <c:axId val="791704200"/>
      </c:barChart>
      <c:catAx>
        <c:axId val="79170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1704200"/>
        <c:crosses val="autoZero"/>
        <c:auto val="1"/>
        <c:lblAlgn val="ctr"/>
        <c:lblOffset val="100"/>
        <c:noMultiLvlLbl val="0"/>
      </c:catAx>
      <c:valAx>
        <c:axId val="7917042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79170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BF0DFE-ABD2-4C21-868B-5108F55C1BA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E1B151-1799-4A3C-A0AD-00DB99FCBF87}">
      <dgm:prSet/>
      <dgm:spPr/>
      <dgm:t>
        <a:bodyPr/>
        <a:lstStyle/>
        <a:p>
          <a:r>
            <a:rPr lang="en-IN" b="0" i="0"/>
            <a:t>India is one of the fastest-growing markets for surgical robotics, expected to grow from $851 million in 2023 to nearly </a:t>
          </a:r>
          <a:r>
            <a:rPr lang="en-IN" b="1" i="0"/>
            <a:t>$4 billion by 2031</a:t>
          </a:r>
          <a:r>
            <a:rPr lang="en-IN" b="0" i="0"/>
            <a:t>. </a:t>
          </a:r>
          <a:endParaRPr lang="en-US"/>
        </a:p>
      </dgm:t>
    </dgm:pt>
    <dgm:pt modelId="{53C487EC-18EE-41B4-883C-7811A175FB55}" type="parTrans" cxnId="{08BD1912-340D-4D36-B056-6BE0BE5D4767}">
      <dgm:prSet/>
      <dgm:spPr/>
      <dgm:t>
        <a:bodyPr/>
        <a:lstStyle/>
        <a:p>
          <a:endParaRPr lang="en-US"/>
        </a:p>
      </dgm:t>
    </dgm:pt>
    <dgm:pt modelId="{716DCF5F-B9C2-4EF3-8519-9704DD7876D4}" type="sibTrans" cxnId="{08BD1912-340D-4D36-B056-6BE0BE5D4767}">
      <dgm:prSet/>
      <dgm:spPr/>
      <dgm:t>
        <a:bodyPr/>
        <a:lstStyle/>
        <a:p>
          <a:endParaRPr lang="en-US"/>
        </a:p>
      </dgm:t>
    </dgm:pt>
    <dgm:pt modelId="{7074B4D3-8F37-49C8-9499-D991B4D13CD9}">
      <dgm:prSet/>
      <dgm:spPr/>
      <dgm:t>
        <a:bodyPr/>
        <a:lstStyle/>
        <a:p>
          <a:r>
            <a:rPr lang="en-IN"/>
            <a:t>G</a:t>
          </a:r>
          <a:r>
            <a:rPr lang="en-IN" b="0" i="0"/>
            <a:t>rowing demand for quality healthcare and the absence of matching delivery mechanisms - </a:t>
          </a:r>
          <a:r>
            <a:rPr lang="en-IN" b="1" i="0"/>
            <a:t>Opportunity.</a:t>
          </a:r>
          <a:endParaRPr lang="en-US"/>
        </a:p>
      </dgm:t>
    </dgm:pt>
    <dgm:pt modelId="{99C79F45-4B04-4EAD-A9DA-72CC8A759A88}" type="parTrans" cxnId="{245DB238-7869-4D54-98A6-B24AE72A989C}">
      <dgm:prSet/>
      <dgm:spPr/>
      <dgm:t>
        <a:bodyPr/>
        <a:lstStyle/>
        <a:p>
          <a:endParaRPr lang="en-US"/>
        </a:p>
      </dgm:t>
    </dgm:pt>
    <dgm:pt modelId="{3DD8E525-21A2-42DD-907E-83EAC9B37C39}" type="sibTrans" cxnId="{245DB238-7869-4D54-98A6-B24AE72A989C}">
      <dgm:prSet/>
      <dgm:spPr/>
      <dgm:t>
        <a:bodyPr/>
        <a:lstStyle/>
        <a:p>
          <a:endParaRPr lang="en-US"/>
        </a:p>
      </dgm:t>
    </dgm:pt>
    <dgm:pt modelId="{99ADF8CE-D99F-4BA2-8D20-650FC7704349}">
      <dgm:prSet/>
      <dgm:spPr/>
      <dgm:t>
        <a:bodyPr/>
        <a:lstStyle/>
        <a:p>
          <a:r>
            <a:rPr lang="en-IN" b="0" i="0"/>
            <a:t>India has over </a:t>
          </a:r>
          <a:r>
            <a:rPr lang="en-IN" b="1" i="0"/>
            <a:t>850 robotic assisted trained surgeons </a:t>
          </a:r>
          <a:r>
            <a:rPr lang="en-IN" b="0" i="0"/>
            <a:t>and have over </a:t>
          </a:r>
          <a:r>
            <a:rPr lang="en-IN" b="1" i="0"/>
            <a:t>170 da Vinci systems </a:t>
          </a:r>
          <a:r>
            <a:rPr lang="en-IN" b="0" i="0"/>
            <a:t>installed</a:t>
          </a:r>
          <a:endParaRPr lang="en-US"/>
        </a:p>
      </dgm:t>
    </dgm:pt>
    <dgm:pt modelId="{BC2E7967-096D-405B-A921-1530DF196DDD}" type="parTrans" cxnId="{511AF3E9-D35D-4789-BAEB-6075C54EB88B}">
      <dgm:prSet/>
      <dgm:spPr/>
      <dgm:t>
        <a:bodyPr/>
        <a:lstStyle/>
        <a:p>
          <a:endParaRPr lang="en-US"/>
        </a:p>
      </dgm:t>
    </dgm:pt>
    <dgm:pt modelId="{06B7EE98-D86B-431B-9D01-1AF5188FB595}" type="sibTrans" cxnId="{511AF3E9-D35D-4789-BAEB-6075C54EB88B}">
      <dgm:prSet/>
      <dgm:spPr/>
      <dgm:t>
        <a:bodyPr/>
        <a:lstStyle/>
        <a:p>
          <a:endParaRPr lang="en-US"/>
        </a:p>
      </dgm:t>
    </dgm:pt>
    <dgm:pt modelId="{65C54405-086B-461B-9550-83A2F0843FEC}" type="pres">
      <dgm:prSet presAssocID="{65BF0DFE-ABD2-4C21-868B-5108F55C1BA9}" presName="vert0" presStyleCnt="0">
        <dgm:presLayoutVars>
          <dgm:dir/>
          <dgm:animOne val="branch"/>
          <dgm:animLvl val="lvl"/>
        </dgm:presLayoutVars>
      </dgm:prSet>
      <dgm:spPr/>
    </dgm:pt>
    <dgm:pt modelId="{A0CAD039-788E-46AC-8D10-AB28DDCBDB0E}" type="pres">
      <dgm:prSet presAssocID="{75E1B151-1799-4A3C-A0AD-00DB99FCBF87}" presName="thickLine" presStyleLbl="alignNode1" presStyleIdx="0" presStyleCnt="3"/>
      <dgm:spPr/>
    </dgm:pt>
    <dgm:pt modelId="{4288FBFB-7B6B-464F-A18D-09ECDEEC78D1}" type="pres">
      <dgm:prSet presAssocID="{75E1B151-1799-4A3C-A0AD-00DB99FCBF87}" presName="horz1" presStyleCnt="0"/>
      <dgm:spPr/>
    </dgm:pt>
    <dgm:pt modelId="{77095D09-D250-4369-9B6D-22D2B1124CD0}" type="pres">
      <dgm:prSet presAssocID="{75E1B151-1799-4A3C-A0AD-00DB99FCBF87}" presName="tx1" presStyleLbl="revTx" presStyleIdx="0" presStyleCnt="3"/>
      <dgm:spPr/>
    </dgm:pt>
    <dgm:pt modelId="{C61809BD-9ED3-414A-B225-10BFCA8E5250}" type="pres">
      <dgm:prSet presAssocID="{75E1B151-1799-4A3C-A0AD-00DB99FCBF87}" presName="vert1" presStyleCnt="0"/>
      <dgm:spPr/>
    </dgm:pt>
    <dgm:pt modelId="{8E7B895F-FD99-4509-899D-2503F25ADCA4}" type="pres">
      <dgm:prSet presAssocID="{7074B4D3-8F37-49C8-9499-D991B4D13CD9}" presName="thickLine" presStyleLbl="alignNode1" presStyleIdx="1" presStyleCnt="3"/>
      <dgm:spPr/>
    </dgm:pt>
    <dgm:pt modelId="{D8A1C7E6-6439-47D4-BC7E-530CC2F1C01F}" type="pres">
      <dgm:prSet presAssocID="{7074B4D3-8F37-49C8-9499-D991B4D13CD9}" presName="horz1" presStyleCnt="0"/>
      <dgm:spPr/>
    </dgm:pt>
    <dgm:pt modelId="{A6EFABF3-EB2E-449E-852B-401C0002FFF3}" type="pres">
      <dgm:prSet presAssocID="{7074B4D3-8F37-49C8-9499-D991B4D13CD9}" presName="tx1" presStyleLbl="revTx" presStyleIdx="1" presStyleCnt="3"/>
      <dgm:spPr/>
    </dgm:pt>
    <dgm:pt modelId="{70D7602E-245C-43A5-8D56-51F1CADBD5FF}" type="pres">
      <dgm:prSet presAssocID="{7074B4D3-8F37-49C8-9499-D991B4D13CD9}" presName="vert1" presStyleCnt="0"/>
      <dgm:spPr/>
    </dgm:pt>
    <dgm:pt modelId="{ECB2FFD1-8BDE-43E8-A860-EC7E4E8483B7}" type="pres">
      <dgm:prSet presAssocID="{99ADF8CE-D99F-4BA2-8D20-650FC7704349}" presName="thickLine" presStyleLbl="alignNode1" presStyleIdx="2" presStyleCnt="3"/>
      <dgm:spPr/>
    </dgm:pt>
    <dgm:pt modelId="{45EAC5E3-B647-4BB9-A211-6FAA60F99975}" type="pres">
      <dgm:prSet presAssocID="{99ADF8CE-D99F-4BA2-8D20-650FC7704349}" presName="horz1" presStyleCnt="0"/>
      <dgm:spPr/>
    </dgm:pt>
    <dgm:pt modelId="{7CA4830C-3A8D-4AB3-AF5C-8DBEC6E9E7CF}" type="pres">
      <dgm:prSet presAssocID="{99ADF8CE-D99F-4BA2-8D20-650FC7704349}" presName="tx1" presStyleLbl="revTx" presStyleIdx="2" presStyleCnt="3"/>
      <dgm:spPr/>
    </dgm:pt>
    <dgm:pt modelId="{647FCD8E-BD23-4170-BF94-DAE91FAD65AE}" type="pres">
      <dgm:prSet presAssocID="{99ADF8CE-D99F-4BA2-8D20-650FC7704349}" presName="vert1" presStyleCnt="0"/>
      <dgm:spPr/>
    </dgm:pt>
  </dgm:ptLst>
  <dgm:cxnLst>
    <dgm:cxn modelId="{08BD1912-340D-4D36-B056-6BE0BE5D4767}" srcId="{65BF0DFE-ABD2-4C21-868B-5108F55C1BA9}" destId="{75E1B151-1799-4A3C-A0AD-00DB99FCBF87}" srcOrd="0" destOrd="0" parTransId="{53C487EC-18EE-41B4-883C-7811A175FB55}" sibTransId="{716DCF5F-B9C2-4EF3-8519-9704DD7876D4}"/>
    <dgm:cxn modelId="{B1414B34-0775-40EB-A6A8-D487F32BD50E}" type="presOf" srcId="{99ADF8CE-D99F-4BA2-8D20-650FC7704349}" destId="{7CA4830C-3A8D-4AB3-AF5C-8DBEC6E9E7CF}" srcOrd="0" destOrd="0" presId="urn:microsoft.com/office/officeart/2008/layout/LinedList"/>
    <dgm:cxn modelId="{245DB238-7869-4D54-98A6-B24AE72A989C}" srcId="{65BF0DFE-ABD2-4C21-868B-5108F55C1BA9}" destId="{7074B4D3-8F37-49C8-9499-D991B4D13CD9}" srcOrd="1" destOrd="0" parTransId="{99C79F45-4B04-4EAD-A9DA-72CC8A759A88}" sibTransId="{3DD8E525-21A2-42DD-907E-83EAC9B37C39}"/>
    <dgm:cxn modelId="{95E3EC65-0339-4416-9C58-FB354229E330}" type="presOf" srcId="{65BF0DFE-ABD2-4C21-868B-5108F55C1BA9}" destId="{65C54405-086B-461B-9550-83A2F0843FEC}" srcOrd="0" destOrd="0" presId="urn:microsoft.com/office/officeart/2008/layout/LinedList"/>
    <dgm:cxn modelId="{D95BF89C-52B9-44C4-B09D-0E8F3B26EEA2}" type="presOf" srcId="{7074B4D3-8F37-49C8-9499-D991B4D13CD9}" destId="{A6EFABF3-EB2E-449E-852B-401C0002FFF3}" srcOrd="0" destOrd="0" presId="urn:microsoft.com/office/officeart/2008/layout/LinedList"/>
    <dgm:cxn modelId="{B57E5EDF-3A99-406B-9368-09F0392843A8}" type="presOf" srcId="{75E1B151-1799-4A3C-A0AD-00DB99FCBF87}" destId="{77095D09-D250-4369-9B6D-22D2B1124CD0}" srcOrd="0" destOrd="0" presId="urn:microsoft.com/office/officeart/2008/layout/LinedList"/>
    <dgm:cxn modelId="{511AF3E9-D35D-4789-BAEB-6075C54EB88B}" srcId="{65BF0DFE-ABD2-4C21-868B-5108F55C1BA9}" destId="{99ADF8CE-D99F-4BA2-8D20-650FC7704349}" srcOrd="2" destOrd="0" parTransId="{BC2E7967-096D-405B-A921-1530DF196DDD}" sibTransId="{06B7EE98-D86B-431B-9D01-1AF5188FB595}"/>
    <dgm:cxn modelId="{9AF8DFC8-9447-4F84-BDC6-566AD4853AF7}" type="presParOf" srcId="{65C54405-086B-461B-9550-83A2F0843FEC}" destId="{A0CAD039-788E-46AC-8D10-AB28DDCBDB0E}" srcOrd="0" destOrd="0" presId="urn:microsoft.com/office/officeart/2008/layout/LinedList"/>
    <dgm:cxn modelId="{42285F6C-9633-4987-A6BE-52C9B002C9E5}" type="presParOf" srcId="{65C54405-086B-461B-9550-83A2F0843FEC}" destId="{4288FBFB-7B6B-464F-A18D-09ECDEEC78D1}" srcOrd="1" destOrd="0" presId="urn:microsoft.com/office/officeart/2008/layout/LinedList"/>
    <dgm:cxn modelId="{EA664D2B-FF1C-460C-BA95-ADA11AEBC2C9}" type="presParOf" srcId="{4288FBFB-7B6B-464F-A18D-09ECDEEC78D1}" destId="{77095D09-D250-4369-9B6D-22D2B1124CD0}" srcOrd="0" destOrd="0" presId="urn:microsoft.com/office/officeart/2008/layout/LinedList"/>
    <dgm:cxn modelId="{399D1208-9524-434B-BA7C-B52C5BA36006}" type="presParOf" srcId="{4288FBFB-7B6B-464F-A18D-09ECDEEC78D1}" destId="{C61809BD-9ED3-414A-B225-10BFCA8E5250}" srcOrd="1" destOrd="0" presId="urn:microsoft.com/office/officeart/2008/layout/LinedList"/>
    <dgm:cxn modelId="{A0A2D77F-07B7-49F9-9542-51F58C6EC5E6}" type="presParOf" srcId="{65C54405-086B-461B-9550-83A2F0843FEC}" destId="{8E7B895F-FD99-4509-899D-2503F25ADCA4}" srcOrd="2" destOrd="0" presId="urn:microsoft.com/office/officeart/2008/layout/LinedList"/>
    <dgm:cxn modelId="{B87A71EB-C662-4953-B943-C480DF1517BF}" type="presParOf" srcId="{65C54405-086B-461B-9550-83A2F0843FEC}" destId="{D8A1C7E6-6439-47D4-BC7E-530CC2F1C01F}" srcOrd="3" destOrd="0" presId="urn:microsoft.com/office/officeart/2008/layout/LinedList"/>
    <dgm:cxn modelId="{0913A988-5CDD-4BF6-835F-C2C0AFFF65DA}" type="presParOf" srcId="{D8A1C7E6-6439-47D4-BC7E-530CC2F1C01F}" destId="{A6EFABF3-EB2E-449E-852B-401C0002FFF3}" srcOrd="0" destOrd="0" presId="urn:microsoft.com/office/officeart/2008/layout/LinedList"/>
    <dgm:cxn modelId="{56167DB4-0857-490A-A071-6E2A37501876}" type="presParOf" srcId="{D8A1C7E6-6439-47D4-BC7E-530CC2F1C01F}" destId="{70D7602E-245C-43A5-8D56-51F1CADBD5FF}" srcOrd="1" destOrd="0" presId="urn:microsoft.com/office/officeart/2008/layout/LinedList"/>
    <dgm:cxn modelId="{3658A794-B23C-4696-A8F9-A08DBA3220E9}" type="presParOf" srcId="{65C54405-086B-461B-9550-83A2F0843FEC}" destId="{ECB2FFD1-8BDE-43E8-A860-EC7E4E8483B7}" srcOrd="4" destOrd="0" presId="urn:microsoft.com/office/officeart/2008/layout/LinedList"/>
    <dgm:cxn modelId="{56BCAC73-6021-418E-8061-4731F654D927}" type="presParOf" srcId="{65C54405-086B-461B-9550-83A2F0843FEC}" destId="{45EAC5E3-B647-4BB9-A211-6FAA60F99975}" srcOrd="5" destOrd="0" presId="urn:microsoft.com/office/officeart/2008/layout/LinedList"/>
    <dgm:cxn modelId="{5F115503-DC93-4760-BC53-4C2857DC8A69}" type="presParOf" srcId="{45EAC5E3-B647-4BB9-A211-6FAA60F99975}" destId="{7CA4830C-3A8D-4AB3-AF5C-8DBEC6E9E7CF}" srcOrd="0" destOrd="0" presId="urn:microsoft.com/office/officeart/2008/layout/LinedList"/>
    <dgm:cxn modelId="{5BD6B02D-64D9-407A-829D-37DB6C9ADBB3}" type="presParOf" srcId="{45EAC5E3-B647-4BB9-A211-6FAA60F99975}" destId="{647FCD8E-BD23-4170-BF94-DAE91FAD65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39F346-94FC-4882-B589-ED9856253D32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7EA0723-2FB2-4767-9410-8EE2D7C583D4}">
      <dgm:prSet/>
      <dgm:spPr/>
      <dgm:t>
        <a:bodyPr/>
        <a:lstStyle/>
        <a:p>
          <a:r>
            <a:rPr lang="en-IN" b="1" i="0"/>
            <a:t>Ego-driven Adoption</a:t>
          </a:r>
          <a:r>
            <a:rPr lang="en-IN" b="0" i="0"/>
            <a:t>: Technology for prestige vs. patient benefit</a:t>
          </a:r>
          <a:endParaRPr lang="en-US"/>
        </a:p>
      </dgm:t>
    </dgm:pt>
    <dgm:pt modelId="{A2F97D2A-E526-48EE-9228-ED2775362E17}" type="parTrans" cxnId="{96C54C80-BBB8-45A3-BF8B-5514D8733791}">
      <dgm:prSet/>
      <dgm:spPr/>
      <dgm:t>
        <a:bodyPr/>
        <a:lstStyle/>
        <a:p>
          <a:endParaRPr lang="en-US"/>
        </a:p>
      </dgm:t>
    </dgm:pt>
    <dgm:pt modelId="{C6A134B2-0D1D-4512-8B43-710D88403339}" type="sibTrans" cxnId="{96C54C80-BBB8-45A3-BF8B-5514D8733791}">
      <dgm:prSet/>
      <dgm:spPr/>
      <dgm:t>
        <a:bodyPr/>
        <a:lstStyle/>
        <a:p>
          <a:endParaRPr lang="en-US"/>
        </a:p>
      </dgm:t>
    </dgm:pt>
    <dgm:pt modelId="{7A4E9B54-1F88-446C-BEC5-FD287CA89B97}">
      <dgm:prSet/>
      <dgm:spPr/>
      <dgm:t>
        <a:bodyPr/>
        <a:lstStyle/>
        <a:p>
          <a:r>
            <a:rPr lang="en-IN" b="1" i="0"/>
            <a:t>Insufficient Volume Planning</a:t>
          </a:r>
          <a:r>
            <a:rPr lang="en-IN" b="0" i="0"/>
            <a:t>: &lt;50 cases/year projections</a:t>
          </a:r>
          <a:endParaRPr lang="en-US"/>
        </a:p>
      </dgm:t>
    </dgm:pt>
    <dgm:pt modelId="{DA301747-CE82-4792-A288-2E48998A2B42}" type="parTrans" cxnId="{19ED5A52-E341-4F2D-99E4-63B223AEA520}">
      <dgm:prSet/>
      <dgm:spPr/>
      <dgm:t>
        <a:bodyPr/>
        <a:lstStyle/>
        <a:p>
          <a:endParaRPr lang="en-US"/>
        </a:p>
      </dgm:t>
    </dgm:pt>
    <dgm:pt modelId="{6ADDF7D1-6C11-4451-9BB5-DF18EC8BD56F}" type="sibTrans" cxnId="{19ED5A52-E341-4F2D-99E4-63B223AEA520}">
      <dgm:prSet/>
      <dgm:spPr/>
      <dgm:t>
        <a:bodyPr/>
        <a:lstStyle/>
        <a:p>
          <a:endParaRPr lang="en-US"/>
        </a:p>
      </dgm:t>
    </dgm:pt>
    <dgm:pt modelId="{7D36C1FD-C4F0-4878-B5B0-CB397D1ACA5B}">
      <dgm:prSet/>
      <dgm:spPr/>
      <dgm:t>
        <a:bodyPr/>
        <a:lstStyle/>
        <a:p>
          <a:r>
            <a:rPr lang="en-IN" b="1" i="0"/>
            <a:t>Inadequate Training Investment</a:t>
          </a:r>
          <a:r>
            <a:rPr lang="en-IN" b="0" i="0"/>
            <a:t>: Rushing past learning curves</a:t>
          </a:r>
          <a:endParaRPr lang="en-US"/>
        </a:p>
      </dgm:t>
    </dgm:pt>
    <dgm:pt modelId="{C3AEA8B8-D2B5-4E94-86B3-EC4495DD9339}" type="parTrans" cxnId="{5E76819C-B59C-4684-93A8-687CF79430BA}">
      <dgm:prSet/>
      <dgm:spPr/>
      <dgm:t>
        <a:bodyPr/>
        <a:lstStyle/>
        <a:p>
          <a:endParaRPr lang="en-US"/>
        </a:p>
      </dgm:t>
    </dgm:pt>
    <dgm:pt modelId="{FAC2655F-C744-493C-A465-0EA40611273C}" type="sibTrans" cxnId="{5E76819C-B59C-4684-93A8-687CF79430BA}">
      <dgm:prSet/>
      <dgm:spPr/>
      <dgm:t>
        <a:bodyPr/>
        <a:lstStyle/>
        <a:p>
          <a:endParaRPr lang="en-US"/>
        </a:p>
      </dgm:t>
    </dgm:pt>
    <dgm:pt modelId="{3D2F61CE-5BE4-461A-9AD7-F573EABCE2A6}">
      <dgm:prSet/>
      <dgm:spPr/>
      <dgm:t>
        <a:bodyPr/>
        <a:lstStyle/>
        <a:p>
          <a:r>
            <a:rPr lang="en-IN" b="1" i="0"/>
            <a:t>Poor Case Selection</a:t>
          </a:r>
          <a:r>
            <a:rPr lang="en-IN" b="0" i="0"/>
            <a:t>: Using robotics where conventional surgery suffices</a:t>
          </a:r>
          <a:endParaRPr lang="en-US"/>
        </a:p>
      </dgm:t>
    </dgm:pt>
    <dgm:pt modelId="{8D0479D5-4183-4E19-9F4A-49FF2243C181}" type="parTrans" cxnId="{EA601689-235A-44F0-A45C-3422ED2D2EDE}">
      <dgm:prSet/>
      <dgm:spPr/>
      <dgm:t>
        <a:bodyPr/>
        <a:lstStyle/>
        <a:p>
          <a:endParaRPr lang="en-US"/>
        </a:p>
      </dgm:t>
    </dgm:pt>
    <dgm:pt modelId="{CD9B2D0C-B2DC-42AB-8F3D-E939A2DA1D66}" type="sibTrans" cxnId="{EA601689-235A-44F0-A45C-3422ED2D2EDE}">
      <dgm:prSet/>
      <dgm:spPr/>
      <dgm:t>
        <a:bodyPr/>
        <a:lstStyle/>
        <a:p>
          <a:endParaRPr lang="en-US"/>
        </a:p>
      </dgm:t>
    </dgm:pt>
    <dgm:pt modelId="{5F1D8B2E-4524-45C4-BAC4-ED5F654B3A0A}" type="pres">
      <dgm:prSet presAssocID="{5C39F346-94FC-4882-B589-ED9856253D32}" presName="matrix" presStyleCnt="0">
        <dgm:presLayoutVars>
          <dgm:chMax val="1"/>
          <dgm:dir/>
          <dgm:resizeHandles val="exact"/>
        </dgm:presLayoutVars>
      </dgm:prSet>
      <dgm:spPr/>
    </dgm:pt>
    <dgm:pt modelId="{D6513DDC-B846-4E4D-A345-3205519DF1A0}" type="pres">
      <dgm:prSet presAssocID="{5C39F346-94FC-4882-B589-ED9856253D32}" presName="diamond" presStyleLbl="bgShp" presStyleIdx="0" presStyleCnt="1"/>
      <dgm:spPr/>
    </dgm:pt>
    <dgm:pt modelId="{D46656DF-4F30-44A8-B51B-8050C8BB7B56}" type="pres">
      <dgm:prSet presAssocID="{5C39F346-94FC-4882-B589-ED9856253D32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B3A58F8-B6A3-4F4B-BEE2-8EC01DE037E4}" type="pres">
      <dgm:prSet presAssocID="{5C39F346-94FC-4882-B589-ED9856253D32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E52BD32-B39D-4195-8FDF-D0BE4A29685D}" type="pres">
      <dgm:prSet presAssocID="{5C39F346-94FC-4882-B589-ED9856253D32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2517C2D-C563-40DF-A075-4E563F044165}" type="pres">
      <dgm:prSet presAssocID="{5C39F346-94FC-4882-B589-ED9856253D32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4785216-970C-4EFB-9EDB-A4C587FEA9D6}" type="presOf" srcId="{07EA0723-2FB2-4767-9410-8EE2D7C583D4}" destId="{D46656DF-4F30-44A8-B51B-8050C8BB7B56}" srcOrd="0" destOrd="0" presId="urn:microsoft.com/office/officeart/2005/8/layout/matrix3"/>
    <dgm:cxn modelId="{F3767520-2FBF-4F67-971A-8CF0F1FDFD42}" type="presOf" srcId="{5C39F346-94FC-4882-B589-ED9856253D32}" destId="{5F1D8B2E-4524-45C4-BAC4-ED5F654B3A0A}" srcOrd="0" destOrd="0" presId="urn:microsoft.com/office/officeart/2005/8/layout/matrix3"/>
    <dgm:cxn modelId="{19ED5A52-E341-4F2D-99E4-63B223AEA520}" srcId="{5C39F346-94FC-4882-B589-ED9856253D32}" destId="{7A4E9B54-1F88-446C-BEC5-FD287CA89B97}" srcOrd="1" destOrd="0" parTransId="{DA301747-CE82-4792-A288-2E48998A2B42}" sibTransId="{6ADDF7D1-6C11-4451-9BB5-DF18EC8BD56F}"/>
    <dgm:cxn modelId="{96C54C80-BBB8-45A3-BF8B-5514D8733791}" srcId="{5C39F346-94FC-4882-B589-ED9856253D32}" destId="{07EA0723-2FB2-4767-9410-8EE2D7C583D4}" srcOrd="0" destOrd="0" parTransId="{A2F97D2A-E526-48EE-9228-ED2775362E17}" sibTransId="{C6A134B2-0D1D-4512-8B43-710D88403339}"/>
    <dgm:cxn modelId="{EA601689-235A-44F0-A45C-3422ED2D2EDE}" srcId="{5C39F346-94FC-4882-B589-ED9856253D32}" destId="{3D2F61CE-5BE4-461A-9AD7-F573EABCE2A6}" srcOrd="3" destOrd="0" parTransId="{8D0479D5-4183-4E19-9F4A-49FF2243C181}" sibTransId="{CD9B2D0C-B2DC-42AB-8F3D-E939A2DA1D66}"/>
    <dgm:cxn modelId="{B48D0B9B-F745-40BE-92B0-17051F934CAC}" type="presOf" srcId="{3D2F61CE-5BE4-461A-9AD7-F573EABCE2A6}" destId="{92517C2D-C563-40DF-A075-4E563F044165}" srcOrd="0" destOrd="0" presId="urn:microsoft.com/office/officeart/2005/8/layout/matrix3"/>
    <dgm:cxn modelId="{5E76819C-B59C-4684-93A8-687CF79430BA}" srcId="{5C39F346-94FC-4882-B589-ED9856253D32}" destId="{7D36C1FD-C4F0-4878-B5B0-CB397D1ACA5B}" srcOrd="2" destOrd="0" parTransId="{C3AEA8B8-D2B5-4E94-86B3-EC4495DD9339}" sibTransId="{FAC2655F-C744-493C-A465-0EA40611273C}"/>
    <dgm:cxn modelId="{C74098E4-45CA-4E6C-96B5-64E8D03376FF}" type="presOf" srcId="{7D36C1FD-C4F0-4878-B5B0-CB397D1ACA5B}" destId="{AE52BD32-B39D-4195-8FDF-D0BE4A29685D}" srcOrd="0" destOrd="0" presId="urn:microsoft.com/office/officeart/2005/8/layout/matrix3"/>
    <dgm:cxn modelId="{60009AEF-37C7-46AB-A05B-43C30ADB441C}" type="presOf" srcId="{7A4E9B54-1F88-446C-BEC5-FD287CA89B97}" destId="{CB3A58F8-B6A3-4F4B-BEE2-8EC01DE037E4}" srcOrd="0" destOrd="0" presId="urn:microsoft.com/office/officeart/2005/8/layout/matrix3"/>
    <dgm:cxn modelId="{9D4C1EB5-996B-4896-9EFB-A43D83EADBDC}" type="presParOf" srcId="{5F1D8B2E-4524-45C4-BAC4-ED5F654B3A0A}" destId="{D6513DDC-B846-4E4D-A345-3205519DF1A0}" srcOrd="0" destOrd="0" presId="urn:microsoft.com/office/officeart/2005/8/layout/matrix3"/>
    <dgm:cxn modelId="{2F7D3662-82B3-4AC6-A0FA-236102654CE3}" type="presParOf" srcId="{5F1D8B2E-4524-45C4-BAC4-ED5F654B3A0A}" destId="{D46656DF-4F30-44A8-B51B-8050C8BB7B56}" srcOrd="1" destOrd="0" presId="urn:microsoft.com/office/officeart/2005/8/layout/matrix3"/>
    <dgm:cxn modelId="{26F4DB78-97B0-4492-8D9A-CFCFD79B6156}" type="presParOf" srcId="{5F1D8B2E-4524-45C4-BAC4-ED5F654B3A0A}" destId="{CB3A58F8-B6A3-4F4B-BEE2-8EC01DE037E4}" srcOrd="2" destOrd="0" presId="urn:microsoft.com/office/officeart/2005/8/layout/matrix3"/>
    <dgm:cxn modelId="{3DC37E94-214B-4288-B4E6-500A82FF30A8}" type="presParOf" srcId="{5F1D8B2E-4524-45C4-BAC4-ED5F654B3A0A}" destId="{AE52BD32-B39D-4195-8FDF-D0BE4A29685D}" srcOrd="3" destOrd="0" presId="urn:microsoft.com/office/officeart/2005/8/layout/matrix3"/>
    <dgm:cxn modelId="{7809998F-AFF2-49F9-B2BD-0E67B76A5059}" type="presParOf" srcId="{5F1D8B2E-4524-45C4-BAC4-ED5F654B3A0A}" destId="{92517C2D-C563-40DF-A075-4E563F04416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7F23EC-D83C-426A-80E5-0A13F47EC62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B9175EF-4C2A-4D0B-80D7-E391CFBAA1F1}">
      <dgm:prSet/>
      <dgm:spPr/>
      <dgm:t>
        <a:bodyPr/>
        <a:lstStyle/>
        <a:p>
          <a:r>
            <a:rPr lang="en-IN" b="1" i="0"/>
            <a:t>Cost Reduction</a:t>
          </a:r>
          <a:r>
            <a:rPr lang="en-IN" b="0" i="0"/>
            <a:t>: New systems (Hugo, Versius) targeting affordability</a:t>
          </a:r>
          <a:endParaRPr lang="en-US"/>
        </a:p>
      </dgm:t>
    </dgm:pt>
    <dgm:pt modelId="{73C83085-8346-4279-8FC2-716B1D042B0C}" type="parTrans" cxnId="{F9F54CA9-CEF2-462D-B101-04CC5292BF5A}">
      <dgm:prSet/>
      <dgm:spPr/>
      <dgm:t>
        <a:bodyPr/>
        <a:lstStyle/>
        <a:p>
          <a:endParaRPr lang="en-US"/>
        </a:p>
      </dgm:t>
    </dgm:pt>
    <dgm:pt modelId="{292D150B-DDE8-4F0C-88C7-9AA79D5149C2}" type="sibTrans" cxnId="{F9F54CA9-CEF2-462D-B101-04CC5292BF5A}">
      <dgm:prSet/>
      <dgm:spPr/>
      <dgm:t>
        <a:bodyPr/>
        <a:lstStyle/>
        <a:p>
          <a:endParaRPr lang="en-US"/>
        </a:p>
      </dgm:t>
    </dgm:pt>
    <dgm:pt modelId="{71E0B21F-991E-4B72-BFA6-D1624051816B}">
      <dgm:prSet/>
      <dgm:spPr/>
      <dgm:t>
        <a:bodyPr/>
        <a:lstStyle/>
        <a:p>
          <a:r>
            <a:rPr lang="en-IN" b="1" i="0"/>
            <a:t>AI Integration</a:t>
          </a:r>
          <a:r>
            <a:rPr lang="en-IN" b="0" i="0"/>
            <a:t>: Enhanced precision, reduced learning curves</a:t>
          </a:r>
          <a:endParaRPr lang="en-US"/>
        </a:p>
      </dgm:t>
    </dgm:pt>
    <dgm:pt modelId="{C9037206-D871-4E18-A079-ED70FC9ABA7B}" type="parTrans" cxnId="{7F042ACD-6E63-4050-A6E0-5251FDC52E71}">
      <dgm:prSet/>
      <dgm:spPr/>
      <dgm:t>
        <a:bodyPr/>
        <a:lstStyle/>
        <a:p>
          <a:endParaRPr lang="en-US"/>
        </a:p>
      </dgm:t>
    </dgm:pt>
    <dgm:pt modelId="{1CCF515D-69BF-43F6-B269-CC3C2D94F186}" type="sibTrans" cxnId="{7F042ACD-6E63-4050-A6E0-5251FDC52E71}">
      <dgm:prSet/>
      <dgm:spPr/>
      <dgm:t>
        <a:bodyPr/>
        <a:lstStyle/>
        <a:p>
          <a:endParaRPr lang="en-US"/>
        </a:p>
      </dgm:t>
    </dgm:pt>
    <dgm:pt modelId="{3C30B0CF-4944-4A63-8788-EA995AE1FADB}">
      <dgm:prSet/>
      <dgm:spPr/>
      <dgm:t>
        <a:bodyPr/>
        <a:lstStyle/>
        <a:p>
          <a:r>
            <a:rPr lang="en-IN" b="1" i="0"/>
            <a:t>Modular Systems</a:t>
          </a:r>
          <a:r>
            <a:rPr lang="en-IN" b="0" i="0"/>
            <a:t>: Scalable solutions for mid-tier hospitals</a:t>
          </a:r>
          <a:endParaRPr lang="en-US"/>
        </a:p>
      </dgm:t>
    </dgm:pt>
    <dgm:pt modelId="{2744B53E-FAF9-43BA-BD14-72A8240B126E}" type="parTrans" cxnId="{B1EBAFA4-AFA3-40DA-B8D2-0689816851B5}">
      <dgm:prSet/>
      <dgm:spPr/>
      <dgm:t>
        <a:bodyPr/>
        <a:lstStyle/>
        <a:p>
          <a:endParaRPr lang="en-US"/>
        </a:p>
      </dgm:t>
    </dgm:pt>
    <dgm:pt modelId="{B82447CF-23BB-4074-8EF1-310157ED3A9C}" type="sibTrans" cxnId="{B1EBAFA4-AFA3-40DA-B8D2-0689816851B5}">
      <dgm:prSet/>
      <dgm:spPr/>
      <dgm:t>
        <a:bodyPr/>
        <a:lstStyle/>
        <a:p>
          <a:endParaRPr lang="en-US"/>
        </a:p>
      </dgm:t>
    </dgm:pt>
    <dgm:pt modelId="{F793119E-65CE-4D6D-9E1B-A040EE9FB12A}">
      <dgm:prSet/>
      <dgm:spPr/>
      <dgm:t>
        <a:bodyPr/>
        <a:lstStyle/>
        <a:p>
          <a:r>
            <a:rPr lang="en-IN" b="1" i="0"/>
            <a:t>Indian Innovation</a:t>
          </a:r>
          <a:r>
            <a:rPr lang="en-IN" b="0" i="0"/>
            <a:t>: Domestic robotic systems in development</a:t>
          </a:r>
          <a:endParaRPr lang="en-US"/>
        </a:p>
      </dgm:t>
    </dgm:pt>
    <dgm:pt modelId="{DA444EE0-888C-4C79-B1F3-F4C44621E56D}" type="parTrans" cxnId="{015F0FE8-544E-4DAA-AF9E-473C3627393B}">
      <dgm:prSet/>
      <dgm:spPr/>
      <dgm:t>
        <a:bodyPr/>
        <a:lstStyle/>
        <a:p>
          <a:endParaRPr lang="en-US"/>
        </a:p>
      </dgm:t>
    </dgm:pt>
    <dgm:pt modelId="{936C4ADF-B073-4F5B-8C91-4DD7792EF6E8}" type="sibTrans" cxnId="{015F0FE8-544E-4DAA-AF9E-473C3627393B}">
      <dgm:prSet/>
      <dgm:spPr/>
      <dgm:t>
        <a:bodyPr/>
        <a:lstStyle/>
        <a:p>
          <a:endParaRPr lang="en-US"/>
        </a:p>
      </dgm:t>
    </dgm:pt>
    <dgm:pt modelId="{217BE60C-D482-4EBD-A9FF-78E2878C1B9C}" type="pres">
      <dgm:prSet presAssocID="{807F23EC-D83C-426A-80E5-0A13F47EC62C}" presName="root" presStyleCnt="0">
        <dgm:presLayoutVars>
          <dgm:dir/>
          <dgm:resizeHandles val="exact"/>
        </dgm:presLayoutVars>
      </dgm:prSet>
      <dgm:spPr/>
    </dgm:pt>
    <dgm:pt modelId="{C6F1387A-3F89-4CC0-9B12-F3C8C1C301E0}" type="pres">
      <dgm:prSet presAssocID="{FB9175EF-4C2A-4D0B-80D7-E391CFBAA1F1}" presName="compNode" presStyleCnt="0"/>
      <dgm:spPr/>
    </dgm:pt>
    <dgm:pt modelId="{E489EE3A-A63E-4F48-B383-3086F9C56D72}" type="pres">
      <dgm:prSet presAssocID="{FB9175EF-4C2A-4D0B-80D7-E391CFBAA1F1}" presName="bgRect" presStyleLbl="bgShp" presStyleIdx="0" presStyleCnt="4"/>
      <dgm:spPr/>
    </dgm:pt>
    <dgm:pt modelId="{181670BA-58CC-4E35-A7D9-9C61A188D2D4}" type="pres">
      <dgm:prSet presAssocID="{FB9175EF-4C2A-4D0B-80D7-E391CFBAA1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0AA5ED18-CDF8-4BF9-8016-923CC9298B46}" type="pres">
      <dgm:prSet presAssocID="{FB9175EF-4C2A-4D0B-80D7-E391CFBAA1F1}" presName="spaceRect" presStyleCnt="0"/>
      <dgm:spPr/>
    </dgm:pt>
    <dgm:pt modelId="{EE0FDFF3-E619-45CB-828C-D25F43C8BA76}" type="pres">
      <dgm:prSet presAssocID="{FB9175EF-4C2A-4D0B-80D7-E391CFBAA1F1}" presName="parTx" presStyleLbl="revTx" presStyleIdx="0" presStyleCnt="4">
        <dgm:presLayoutVars>
          <dgm:chMax val="0"/>
          <dgm:chPref val="0"/>
        </dgm:presLayoutVars>
      </dgm:prSet>
      <dgm:spPr/>
    </dgm:pt>
    <dgm:pt modelId="{84E17F64-8371-41EA-B3A8-FBDFA9D2B721}" type="pres">
      <dgm:prSet presAssocID="{292D150B-DDE8-4F0C-88C7-9AA79D5149C2}" presName="sibTrans" presStyleCnt="0"/>
      <dgm:spPr/>
    </dgm:pt>
    <dgm:pt modelId="{FC05B765-47F1-40C3-BEE8-56BB275E9065}" type="pres">
      <dgm:prSet presAssocID="{71E0B21F-991E-4B72-BFA6-D1624051816B}" presName="compNode" presStyleCnt="0"/>
      <dgm:spPr/>
    </dgm:pt>
    <dgm:pt modelId="{F5E1A990-C68C-4352-8D15-222A12A767A0}" type="pres">
      <dgm:prSet presAssocID="{71E0B21F-991E-4B72-BFA6-D1624051816B}" presName="bgRect" presStyleLbl="bgShp" presStyleIdx="1" presStyleCnt="4"/>
      <dgm:spPr/>
    </dgm:pt>
    <dgm:pt modelId="{D7E05A11-4B6B-4B4B-A27D-D722A26CF5F1}" type="pres">
      <dgm:prSet presAssocID="{71E0B21F-991E-4B72-BFA6-D1624051816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91B3889D-E259-4683-8891-34A477166610}" type="pres">
      <dgm:prSet presAssocID="{71E0B21F-991E-4B72-BFA6-D1624051816B}" presName="spaceRect" presStyleCnt="0"/>
      <dgm:spPr/>
    </dgm:pt>
    <dgm:pt modelId="{6F3C1B9F-8ED9-4E27-B5C2-0F7033FF6400}" type="pres">
      <dgm:prSet presAssocID="{71E0B21F-991E-4B72-BFA6-D1624051816B}" presName="parTx" presStyleLbl="revTx" presStyleIdx="1" presStyleCnt="4">
        <dgm:presLayoutVars>
          <dgm:chMax val="0"/>
          <dgm:chPref val="0"/>
        </dgm:presLayoutVars>
      </dgm:prSet>
      <dgm:spPr/>
    </dgm:pt>
    <dgm:pt modelId="{C67BEC3D-341A-44FC-B423-11DF714EF56E}" type="pres">
      <dgm:prSet presAssocID="{1CCF515D-69BF-43F6-B269-CC3C2D94F186}" presName="sibTrans" presStyleCnt="0"/>
      <dgm:spPr/>
    </dgm:pt>
    <dgm:pt modelId="{68A7C759-879B-4201-BB97-21734DC3D3CC}" type="pres">
      <dgm:prSet presAssocID="{3C30B0CF-4944-4A63-8788-EA995AE1FADB}" presName="compNode" presStyleCnt="0"/>
      <dgm:spPr/>
    </dgm:pt>
    <dgm:pt modelId="{902DB778-36AD-4809-A0FE-01693F940E9D}" type="pres">
      <dgm:prSet presAssocID="{3C30B0CF-4944-4A63-8788-EA995AE1FADB}" presName="bgRect" presStyleLbl="bgShp" presStyleIdx="2" presStyleCnt="4"/>
      <dgm:spPr/>
    </dgm:pt>
    <dgm:pt modelId="{70BA0132-6D16-45BC-AC64-99C870B16877}" type="pres">
      <dgm:prSet presAssocID="{3C30B0CF-4944-4A63-8788-EA995AE1FAD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9B540693-2D68-4CA3-A370-1938CD0C50DB}" type="pres">
      <dgm:prSet presAssocID="{3C30B0CF-4944-4A63-8788-EA995AE1FADB}" presName="spaceRect" presStyleCnt="0"/>
      <dgm:spPr/>
    </dgm:pt>
    <dgm:pt modelId="{3164E42C-AA17-4E99-8CD8-B78F4288DB26}" type="pres">
      <dgm:prSet presAssocID="{3C30B0CF-4944-4A63-8788-EA995AE1FADB}" presName="parTx" presStyleLbl="revTx" presStyleIdx="2" presStyleCnt="4">
        <dgm:presLayoutVars>
          <dgm:chMax val="0"/>
          <dgm:chPref val="0"/>
        </dgm:presLayoutVars>
      </dgm:prSet>
      <dgm:spPr/>
    </dgm:pt>
    <dgm:pt modelId="{DFC4A9E0-9CB1-4E1F-B23C-5B62068D2A7B}" type="pres">
      <dgm:prSet presAssocID="{B82447CF-23BB-4074-8EF1-310157ED3A9C}" presName="sibTrans" presStyleCnt="0"/>
      <dgm:spPr/>
    </dgm:pt>
    <dgm:pt modelId="{B73847B3-DE41-4439-9134-0B18855518C9}" type="pres">
      <dgm:prSet presAssocID="{F793119E-65CE-4D6D-9E1B-A040EE9FB12A}" presName="compNode" presStyleCnt="0"/>
      <dgm:spPr/>
    </dgm:pt>
    <dgm:pt modelId="{DFA3FBB3-36B7-4D5D-9A73-E45CE33FA25A}" type="pres">
      <dgm:prSet presAssocID="{F793119E-65CE-4D6D-9E1B-A040EE9FB12A}" presName="bgRect" presStyleLbl="bgShp" presStyleIdx="3" presStyleCnt="4"/>
      <dgm:spPr/>
    </dgm:pt>
    <dgm:pt modelId="{FEF1C7D7-6C78-4289-A4B3-462244E37267}" type="pres">
      <dgm:prSet presAssocID="{F793119E-65CE-4D6D-9E1B-A040EE9FB1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69BC35F5-C1A4-4B92-8529-3FBE1083F5B4}" type="pres">
      <dgm:prSet presAssocID="{F793119E-65CE-4D6D-9E1B-A040EE9FB12A}" presName="spaceRect" presStyleCnt="0"/>
      <dgm:spPr/>
    </dgm:pt>
    <dgm:pt modelId="{E29D2CEC-4634-45EB-97B9-0FBCDA35C065}" type="pres">
      <dgm:prSet presAssocID="{F793119E-65CE-4D6D-9E1B-A040EE9FB12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5884623-49EA-44D0-ACB8-2DE46560B115}" type="presOf" srcId="{F793119E-65CE-4D6D-9E1B-A040EE9FB12A}" destId="{E29D2CEC-4634-45EB-97B9-0FBCDA35C065}" srcOrd="0" destOrd="0" presId="urn:microsoft.com/office/officeart/2018/2/layout/IconVerticalSolidList"/>
    <dgm:cxn modelId="{8A9C2845-305D-4303-A418-842E50CD277F}" type="presOf" srcId="{71E0B21F-991E-4B72-BFA6-D1624051816B}" destId="{6F3C1B9F-8ED9-4E27-B5C2-0F7033FF6400}" srcOrd="0" destOrd="0" presId="urn:microsoft.com/office/officeart/2018/2/layout/IconVerticalSolidList"/>
    <dgm:cxn modelId="{72CCFA70-38CE-418D-9AEE-637FA53FFFF4}" type="presOf" srcId="{3C30B0CF-4944-4A63-8788-EA995AE1FADB}" destId="{3164E42C-AA17-4E99-8CD8-B78F4288DB26}" srcOrd="0" destOrd="0" presId="urn:microsoft.com/office/officeart/2018/2/layout/IconVerticalSolidList"/>
    <dgm:cxn modelId="{3466C97F-D100-4D01-83DD-D33CEE41C56F}" type="presOf" srcId="{807F23EC-D83C-426A-80E5-0A13F47EC62C}" destId="{217BE60C-D482-4EBD-A9FF-78E2878C1B9C}" srcOrd="0" destOrd="0" presId="urn:microsoft.com/office/officeart/2018/2/layout/IconVerticalSolidList"/>
    <dgm:cxn modelId="{B1EBAFA4-AFA3-40DA-B8D2-0689816851B5}" srcId="{807F23EC-D83C-426A-80E5-0A13F47EC62C}" destId="{3C30B0CF-4944-4A63-8788-EA995AE1FADB}" srcOrd="2" destOrd="0" parTransId="{2744B53E-FAF9-43BA-BD14-72A8240B126E}" sibTransId="{B82447CF-23BB-4074-8EF1-310157ED3A9C}"/>
    <dgm:cxn modelId="{F9F54CA9-CEF2-462D-B101-04CC5292BF5A}" srcId="{807F23EC-D83C-426A-80E5-0A13F47EC62C}" destId="{FB9175EF-4C2A-4D0B-80D7-E391CFBAA1F1}" srcOrd="0" destOrd="0" parTransId="{73C83085-8346-4279-8FC2-716B1D042B0C}" sibTransId="{292D150B-DDE8-4F0C-88C7-9AA79D5149C2}"/>
    <dgm:cxn modelId="{52578BC3-4EDE-4463-89D7-790DF20F7047}" type="presOf" srcId="{FB9175EF-4C2A-4D0B-80D7-E391CFBAA1F1}" destId="{EE0FDFF3-E619-45CB-828C-D25F43C8BA76}" srcOrd="0" destOrd="0" presId="urn:microsoft.com/office/officeart/2018/2/layout/IconVerticalSolidList"/>
    <dgm:cxn modelId="{7F042ACD-6E63-4050-A6E0-5251FDC52E71}" srcId="{807F23EC-D83C-426A-80E5-0A13F47EC62C}" destId="{71E0B21F-991E-4B72-BFA6-D1624051816B}" srcOrd="1" destOrd="0" parTransId="{C9037206-D871-4E18-A079-ED70FC9ABA7B}" sibTransId="{1CCF515D-69BF-43F6-B269-CC3C2D94F186}"/>
    <dgm:cxn modelId="{015F0FE8-544E-4DAA-AF9E-473C3627393B}" srcId="{807F23EC-D83C-426A-80E5-0A13F47EC62C}" destId="{F793119E-65CE-4D6D-9E1B-A040EE9FB12A}" srcOrd="3" destOrd="0" parTransId="{DA444EE0-888C-4C79-B1F3-F4C44621E56D}" sibTransId="{936C4ADF-B073-4F5B-8C91-4DD7792EF6E8}"/>
    <dgm:cxn modelId="{02224796-1B7F-4D36-A6A2-478F34BD0572}" type="presParOf" srcId="{217BE60C-D482-4EBD-A9FF-78E2878C1B9C}" destId="{C6F1387A-3F89-4CC0-9B12-F3C8C1C301E0}" srcOrd="0" destOrd="0" presId="urn:microsoft.com/office/officeart/2018/2/layout/IconVerticalSolidList"/>
    <dgm:cxn modelId="{D004C44D-BC94-4B84-BBA9-DC64E3FB7EC5}" type="presParOf" srcId="{C6F1387A-3F89-4CC0-9B12-F3C8C1C301E0}" destId="{E489EE3A-A63E-4F48-B383-3086F9C56D72}" srcOrd="0" destOrd="0" presId="urn:microsoft.com/office/officeart/2018/2/layout/IconVerticalSolidList"/>
    <dgm:cxn modelId="{50DD74CE-3020-4049-8174-A36316601C2A}" type="presParOf" srcId="{C6F1387A-3F89-4CC0-9B12-F3C8C1C301E0}" destId="{181670BA-58CC-4E35-A7D9-9C61A188D2D4}" srcOrd="1" destOrd="0" presId="urn:microsoft.com/office/officeart/2018/2/layout/IconVerticalSolidList"/>
    <dgm:cxn modelId="{D75F992E-232E-4EC5-B679-387DCD5CBAEE}" type="presParOf" srcId="{C6F1387A-3F89-4CC0-9B12-F3C8C1C301E0}" destId="{0AA5ED18-CDF8-4BF9-8016-923CC9298B46}" srcOrd="2" destOrd="0" presId="urn:microsoft.com/office/officeart/2018/2/layout/IconVerticalSolidList"/>
    <dgm:cxn modelId="{E2DDCE9B-0910-4F9B-BC21-0AF2FE051EBA}" type="presParOf" srcId="{C6F1387A-3F89-4CC0-9B12-F3C8C1C301E0}" destId="{EE0FDFF3-E619-45CB-828C-D25F43C8BA76}" srcOrd="3" destOrd="0" presId="urn:microsoft.com/office/officeart/2018/2/layout/IconVerticalSolidList"/>
    <dgm:cxn modelId="{34FDFBC0-00A2-4D46-AE1E-2C064FCA55AA}" type="presParOf" srcId="{217BE60C-D482-4EBD-A9FF-78E2878C1B9C}" destId="{84E17F64-8371-41EA-B3A8-FBDFA9D2B721}" srcOrd="1" destOrd="0" presId="urn:microsoft.com/office/officeart/2018/2/layout/IconVerticalSolidList"/>
    <dgm:cxn modelId="{85D53F1D-1E05-49D0-9A17-C0191616B8BF}" type="presParOf" srcId="{217BE60C-D482-4EBD-A9FF-78E2878C1B9C}" destId="{FC05B765-47F1-40C3-BEE8-56BB275E9065}" srcOrd="2" destOrd="0" presId="urn:microsoft.com/office/officeart/2018/2/layout/IconVerticalSolidList"/>
    <dgm:cxn modelId="{16260CAD-8BF2-48E5-B64C-7A3CBA301309}" type="presParOf" srcId="{FC05B765-47F1-40C3-BEE8-56BB275E9065}" destId="{F5E1A990-C68C-4352-8D15-222A12A767A0}" srcOrd="0" destOrd="0" presId="urn:microsoft.com/office/officeart/2018/2/layout/IconVerticalSolidList"/>
    <dgm:cxn modelId="{71FC1AAA-0127-4521-83DB-19A88F6B9807}" type="presParOf" srcId="{FC05B765-47F1-40C3-BEE8-56BB275E9065}" destId="{D7E05A11-4B6B-4B4B-A27D-D722A26CF5F1}" srcOrd="1" destOrd="0" presId="urn:microsoft.com/office/officeart/2018/2/layout/IconVerticalSolidList"/>
    <dgm:cxn modelId="{5A588FE1-A5BA-42A4-9A7E-4820CD10BC71}" type="presParOf" srcId="{FC05B765-47F1-40C3-BEE8-56BB275E9065}" destId="{91B3889D-E259-4683-8891-34A477166610}" srcOrd="2" destOrd="0" presId="urn:microsoft.com/office/officeart/2018/2/layout/IconVerticalSolidList"/>
    <dgm:cxn modelId="{89733183-F48D-4C4C-ADAE-C99DCA6A3161}" type="presParOf" srcId="{FC05B765-47F1-40C3-BEE8-56BB275E9065}" destId="{6F3C1B9F-8ED9-4E27-B5C2-0F7033FF6400}" srcOrd="3" destOrd="0" presId="urn:microsoft.com/office/officeart/2018/2/layout/IconVerticalSolidList"/>
    <dgm:cxn modelId="{15B57624-FA1F-485B-BF0A-B49EFFE8DCF1}" type="presParOf" srcId="{217BE60C-D482-4EBD-A9FF-78E2878C1B9C}" destId="{C67BEC3D-341A-44FC-B423-11DF714EF56E}" srcOrd="3" destOrd="0" presId="urn:microsoft.com/office/officeart/2018/2/layout/IconVerticalSolidList"/>
    <dgm:cxn modelId="{A3F83C98-0062-41D4-9A45-485873B3D5FF}" type="presParOf" srcId="{217BE60C-D482-4EBD-A9FF-78E2878C1B9C}" destId="{68A7C759-879B-4201-BB97-21734DC3D3CC}" srcOrd="4" destOrd="0" presId="urn:microsoft.com/office/officeart/2018/2/layout/IconVerticalSolidList"/>
    <dgm:cxn modelId="{D282605F-F316-4FEA-B65E-E80D0C5947FA}" type="presParOf" srcId="{68A7C759-879B-4201-BB97-21734DC3D3CC}" destId="{902DB778-36AD-4809-A0FE-01693F940E9D}" srcOrd="0" destOrd="0" presId="urn:microsoft.com/office/officeart/2018/2/layout/IconVerticalSolidList"/>
    <dgm:cxn modelId="{E7824901-BE34-4641-8EFE-664A06C3579D}" type="presParOf" srcId="{68A7C759-879B-4201-BB97-21734DC3D3CC}" destId="{70BA0132-6D16-45BC-AC64-99C870B16877}" srcOrd="1" destOrd="0" presId="urn:microsoft.com/office/officeart/2018/2/layout/IconVerticalSolidList"/>
    <dgm:cxn modelId="{E85EB387-9BFF-4423-A9A1-EE9989F2A404}" type="presParOf" srcId="{68A7C759-879B-4201-BB97-21734DC3D3CC}" destId="{9B540693-2D68-4CA3-A370-1938CD0C50DB}" srcOrd="2" destOrd="0" presId="urn:microsoft.com/office/officeart/2018/2/layout/IconVerticalSolidList"/>
    <dgm:cxn modelId="{3ADD42F2-1B14-4601-8CAD-F7B64B5C8F26}" type="presParOf" srcId="{68A7C759-879B-4201-BB97-21734DC3D3CC}" destId="{3164E42C-AA17-4E99-8CD8-B78F4288DB26}" srcOrd="3" destOrd="0" presId="urn:microsoft.com/office/officeart/2018/2/layout/IconVerticalSolidList"/>
    <dgm:cxn modelId="{9E9E50A9-417F-4A34-90C5-F34EEF849016}" type="presParOf" srcId="{217BE60C-D482-4EBD-A9FF-78E2878C1B9C}" destId="{DFC4A9E0-9CB1-4E1F-B23C-5B62068D2A7B}" srcOrd="5" destOrd="0" presId="urn:microsoft.com/office/officeart/2018/2/layout/IconVerticalSolidList"/>
    <dgm:cxn modelId="{AD166633-3887-438C-B71C-9CEA0203636C}" type="presParOf" srcId="{217BE60C-D482-4EBD-A9FF-78E2878C1B9C}" destId="{B73847B3-DE41-4439-9134-0B18855518C9}" srcOrd="6" destOrd="0" presId="urn:microsoft.com/office/officeart/2018/2/layout/IconVerticalSolidList"/>
    <dgm:cxn modelId="{E88679AF-D429-4830-BED8-769E5E6A2E6A}" type="presParOf" srcId="{B73847B3-DE41-4439-9134-0B18855518C9}" destId="{DFA3FBB3-36B7-4D5D-9A73-E45CE33FA25A}" srcOrd="0" destOrd="0" presId="urn:microsoft.com/office/officeart/2018/2/layout/IconVerticalSolidList"/>
    <dgm:cxn modelId="{B87E00EE-8C89-4C2A-8566-413D88F7C76F}" type="presParOf" srcId="{B73847B3-DE41-4439-9134-0B18855518C9}" destId="{FEF1C7D7-6C78-4289-A4B3-462244E37267}" srcOrd="1" destOrd="0" presId="urn:microsoft.com/office/officeart/2018/2/layout/IconVerticalSolidList"/>
    <dgm:cxn modelId="{02AD14AC-7316-4FE5-875E-9A38918D055E}" type="presParOf" srcId="{B73847B3-DE41-4439-9134-0B18855518C9}" destId="{69BC35F5-C1A4-4B92-8529-3FBE1083F5B4}" srcOrd="2" destOrd="0" presId="urn:microsoft.com/office/officeart/2018/2/layout/IconVerticalSolidList"/>
    <dgm:cxn modelId="{69716B8D-CF2C-4831-A313-95FE131540A6}" type="presParOf" srcId="{B73847B3-DE41-4439-9134-0B18855518C9}" destId="{E29D2CEC-4634-45EB-97B9-0FBCDA35C06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24DCC2-BCEB-4DD1-A273-432221FFF2DF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CB7C601-DEBE-4D71-8A59-B3AEE4731AF0}">
      <dgm:prSet/>
      <dgm:spPr/>
      <dgm:t>
        <a:bodyPr/>
        <a:lstStyle/>
        <a:p>
          <a:r>
            <a:rPr lang="en-US" b="1" i="0"/>
            <a:t>E</a:t>
          </a:r>
          <a:r>
            <a:rPr lang="en-IN" b="1" i="0"/>
            <a:t>xcellence in Precision</a:t>
          </a:r>
          <a:r>
            <a:rPr lang="en-IN" b="0" i="0"/>
            <a:t>: Real, measurable benefits in appropriate settings</a:t>
          </a:r>
          <a:endParaRPr lang="en-US"/>
        </a:p>
      </dgm:t>
    </dgm:pt>
    <dgm:pt modelId="{7993F0FE-B2F7-4F31-B5BB-A9035FA72ADB}" type="parTrans" cxnId="{D39668E2-BCB0-4BBC-B3F3-D1E6C911413B}">
      <dgm:prSet/>
      <dgm:spPr/>
      <dgm:t>
        <a:bodyPr/>
        <a:lstStyle/>
        <a:p>
          <a:endParaRPr lang="en-US"/>
        </a:p>
      </dgm:t>
    </dgm:pt>
    <dgm:pt modelId="{215ED0EF-7FFD-4789-B166-AE2BD45CA9E5}" type="sibTrans" cxnId="{D39668E2-BCB0-4BBC-B3F3-D1E6C911413B}">
      <dgm:prSet/>
      <dgm:spPr/>
      <dgm:t>
        <a:bodyPr/>
        <a:lstStyle/>
        <a:p>
          <a:endParaRPr lang="en-US"/>
        </a:p>
      </dgm:t>
    </dgm:pt>
    <dgm:pt modelId="{331B7894-3E1B-4D63-BB23-C072EE82A6B7}">
      <dgm:prSet/>
      <dgm:spPr/>
      <dgm:t>
        <a:bodyPr/>
        <a:lstStyle/>
        <a:p>
          <a:r>
            <a:rPr lang="en-IN" b="1" i="0"/>
            <a:t>Over-Investment Risk</a:t>
          </a:r>
          <a:r>
            <a:rPr lang="en-IN" b="0" i="0"/>
            <a:t>: Significant without proper planning and volume</a:t>
          </a:r>
          <a:endParaRPr lang="en-US"/>
        </a:p>
      </dgm:t>
    </dgm:pt>
    <dgm:pt modelId="{D58597A2-467A-43CB-A74B-9F0BF5AA8EAA}" type="parTrans" cxnId="{93D31DF7-B76F-4667-A94D-900119852CD3}">
      <dgm:prSet/>
      <dgm:spPr/>
      <dgm:t>
        <a:bodyPr/>
        <a:lstStyle/>
        <a:p>
          <a:endParaRPr lang="en-US"/>
        </a:p>
      </dgm:t>
    </dgm:pt>
    <dgm:pt modelId="{2951B43C-6219-4CAF-B587-58BFFCF1321A}" type="sibTrans" cxnId="{93D31DF7-B76F-4667-A94D-900119852CD3}">
      <dgm:prSet/>
      <dgm:spPr/>
      <dgm:t>
        <a:bodyPr/>
        <a:lstStyle/>
        <a:p>
          <a:endParaRPr lang="en-US"/>
        </a:p>
      </dgm:t>
    </dgm:pt>
    <dgm:pt modelId="{E1B124C5-ED15-4085-B140-2FC13A369DA5}">
      <dgm:prSet/>
      <dgm:spPr/>
      <dgm:t>
        <a:bodyPr/>
        <a:lstStyle/>
        <a:p>
          <a:r>
            <a:rPr lang="en-IN" b="1" i="0"/>
            <a:t>The Sweet Spot</a:t>
          </a:r>
          <a:r>
            <a:rPr lang="en-IN" b="0" i="0"/>
            <a:t>: High-volume, multi-specialty programs with committed leadership</a:t>
          </a:r>
          <a:endParaRPr lang="en-US"/>
        </a:p>
      </dgm:t>
    </dgm:pt>
    <dgm:pt modelId="{3FDF8D3E-4422-47E5-BBD9-E9054CAFE858}" type="parTrans" cxnId="{65E0869D-4A51-4DD8-B3B8-23B34DECEF06}">
      <dgm:prSet/>
      <dgm:spPr/>
      <dgm:t>
        <a:bodyPr/>
        <a:lstStyle/>
        <a:p>
          <a:endParaRPr lang="en-US"/>
        </a:p>
      </dgm:t>
    </dgm:pt>
    <dgm:pt modelId="{D9F344A9-47CB-4FE6-8C7F-977BEDD57B10}" type="sibTrans" cxnId="{65E0869D-4A51-4DD8-B3B8-23B34DECEF06}">
      <dgm:prSet/>
      <dgm:spPr/>
      <dgm:t>
        <a:bodyPr/>
        <a:lstStyle/>
        <a:p>
          <a:endParaRPr lang="en-US"/>
        </a:p>
      </dgm:t>
    </dgm:pt>
    <dgm:pt modelId="{EB30DA7C-73C8-4781-8C98-4F73802DF72D}">
      <dgm:prSet/>
      <dgm:spPr/>
      <dgm:t>
        <a:bodyPr/>
        <a:lstStyle/>
        <a:p>
          <a:r>
            <a:rPr lang="en-IN" b="1" i="0"/>
            <a:t>Indian Reality</a:t>
          </a:r>
          <a:r>
            <a:rPr lang="en-IN" b="0" i="0"/>
            <a:t>: Selective adoption based on local factors and sustainable planning</a:t>
          </a:r>
          <a:endParaRPr lang="en-US"/>
        </a:p>
      </dgm:t>
    </dgm:pt>
    <dgm:pt modelId="{1C9E6AD9-AAE3-43E5-95DB-E27CDDB17A12}" type="parTrans" cxnId="{018EA972-B2FA-4D10-8395-707D5C712C62}">
      <dgm:prSet/>
      <dgm:spPr/>
      <dgm:t>
        <a:bodyPr/>
        <a:lstStyle/>
        <a:p>
          <a:endParaRPr lang="en-US"/>
        </a:p>
      </dgm:t>
    </dgm:pt>
    <dgm:pt modelId="{2C61A8FC-EA20-4CDB-B4B0-A0B357454914}" type="sibTrans" cxnId="{018EA972-B2FA-4D10-8395-707D5C712C62}">
      <dgm:prSet/>
      <dgm:spPr/>
      <dgm:t>
        <a:bodyPr/>
        <a:lstStyle/>
        <a:p>
          <a:endParaRPr lang="en-US"/>
        </a:p>
      </dgm:t>
    </dgm:pt>
    <dgm:pt modelId="{80460D34-85E1-48BE-BCB4-A2BCE500A1D8}" type="pres">
      <dgm:prSet presAssocID="{5E24DCC2-BCEB-4DD1-A273-432221FFF2DF}" presName="vert0" presStyleCnt="0">
        <dgm:presLayoutVars>
          <dgm:dir/>
          <dgm:animOne val="branch"/>
          <dgm:animLvl val="lvl"/>
        </dgm:presLayoutVars>
      </dgm:prSet>
      <dgm:spPr/>
    </dgm:pt>
    <dgm:pt modelId="{498304FF-7572-4B99-B0B7-7C492B64BC8E}" type="pres">
      <dgm:prSet presAssocID="{FCB7C601-DEBE-4D71-8A59-B3AEE4731AF0}" presName="thickLine" presStyleLbl="alignNode1" presStyleIdx="0" presStyleCnt="4"/>
      <dgm:spPr/>
    </dgm:pt>
    <dgm:pt modelId="{217A480C-EB77-43C6-91B3-714E31B1036D}" type="pres">
      <dgm:prSet presAssocID="{FCB7C601-DEBE-4D71-8A59-B3AEE4731AF0}" presName="horz1" presStyleCnt="0"/>
      <dgm:spPr/>
    </dgm:pt>
    <dgm:pt modelId="{BDB25531-70F6-40D5-9250-CC1EAA447111}" type="pres">
      <dgm:prSet presAssocID="{FCB7C601-DEBE-4D71-8A59-B3AEE4731AF0}" presName="tx1" presStyleLbl="revTx" presStyleIdx="0" presStyleCnt="4"/>
      <dgm:spPr/>
    </dgm:pt>
    <dgm:pt modelId="{6223D407-51BE-4C5D-8A43-8C99EFD708FD}" type="pres">
      <dgm:prSet presAssocID="{FCB7C601-DEBE-4D71-8A59-B3AEE4731AF0}" presName="vert1" presStyleCnt="0"/>
      <dgm:spPr/>
    </dgm:pt>
    <dgm:pt modelId="{12F6485D-584B-4673-AE2C-72112B6B0C85}" type="pres">
      <dgm:prSet presAssocID="{331B7894-3E1B-4D63-BB23-C072EE82A6B7}" presName="thickLine" presStyleLbl="alignNode1" presStyleIdx="1" presStyleCnt="4"/>
      <dgm:spPr/>
    </dgm:pt>
    <dgm:pt modelId="{C34D4380-ECAE-4AE2-924A-79618771C247}" type="pres">
      <dgm:prSet presAssocID="{331B7894-3E1B-4D63-BB23-C072EE82A6B7}" presName="horz1" presStyleCnt="0"/>
      <dgm:spPr/>
    </dgm:pt>
    <dgm:pt modelId="{D9164146-3CBE-4483-A4F9-9830F9ECFF4D}" type="pres">
      <dgm:prSet presAssocID="{331B7894-3E1B-4D63-BB23-C072EE82A6B7}" presName="tx1" presStyleLbl="revTx" presStyleIdx="1" presStyleCnt="4"/>
      <dgm:spPr/>
    </dgm:pt>
    <dgm:pt modelId="{D7A1944A-EAA5-4EAD-B984-48249C17ABCD}" type="pres">
      <dgm:prSet presAssocID="{331B7894-3E1B-4D63-BB23-C072EE82A6B7}" presName="vert1" presStyleCnt="0"/>
      <dgm:spPr/>
    </dgm:pt>
    <dgm:pt modelId="{22D00B65-3EF1-4E26-995C-3811B655C5C6}" type="pres">
      <dgm:prSet presAssocID="{E1B124C5-ED15-4085-B140-2FC13A369DA5}" presName="thickLine" presStyleLbl="alignNode1" presStyleIdx="2" presStyleCnt="4"/>
      <dgm:spPr/>
    </dgm:pt>
    <dgm:pt modelId="{273C4064-35B2-4E66-9D04-2F3ECB41C21B}" type="pres">
      <dgm:prSet presAssocID="{E1B124C5-ED15-4085-B140-2FC13A369DA5}" presName="horz1" presStyleCnt="0"/>
      <dgm:spPr/>
    </dgm:pt>
    <dgm:pt modelId="{69A970D2-2C6F-4F46-87F5-1476AE70CBB9}" type="pres">
      <dgm:prSet presAssocID="{E1B124C5-ED15-4085-B140-2FC13A369DA5}" presName="tx1" presStyleLbl="revTx" presStyleIdx="2" presStyleCnt="4"/>
      <dgm:spPr/>
    </dgm:pt>
    <dgm:pt modelId="{593596A6-0C7B-4153-9FB0-B88A7A290E36}" type="pres">
      <dgm:prSet presAssocID="{E1B124C5-ED15-4085-B140-2FC13A369DA5}" presName="vert1" presStyleCnt="0"/>
      <dgm:spPr/>
    </dgm:pt>
    <dgm:pt modelId="{759580C3-F6BC-45F2-93D9-F4D9B0376169}" type="pres">
      <dgm:prSet presAssocID="{EB30DA7C-73C8-4781-8C98-4F73802DF72D}" presName="thickLine" presStyleLbl="alignNode1" presStyleIdx="3" presStyleCnt="4"/>
      <dgm:spPr/>
    </dgm:pt>
    <dgm:pt modelId="{329EB6A0-101D-437F-A598-259A2945AA92}" type="pres">
      <dgm:prSet presAssocID="{EB30DA7C-73C8-4781-8C98-4F73802DF72D}" presName="horz1" presStyleCnt="0"/>
      <dgm:spPr/>
    </dgm:pt>
    <dgm:pt modelId="{B1917340-7C18-4292-B7CE-624703A73845}" type="pres">
      <dgm:prSet presAssocID="{EB30DA7C-73C8-4781-8C98-4F73802DF72D}" presName="tx1" presStyleLbl="revTx" presStyleIdx="3" presStyleCnt="4"/>
      <dgm:spPr/>
    </dgm:pt>
    <dgm:pt modelId="{5120D6C4-D1CF-400E-AC8B-9DA3FD4E13F5}" type="pres">
      <dgm:prSet presAssocID="{EB30DA7C-73C8-4781-8C98-4F73802DF72D}" presName="vert1" presStyleCnt="0"/>
      <dgm:spPr/>
    </dgm:pt>
  </dgm:ptLst>
  <dgm:cxnLst>
    <dgm:cxn modelId="{88DEB66A-CD05-442F-A123-69333C14CA9C}" type="presOf" srcId="{331B7894-3E1B-4D63-BB23-C072EE82A6B7}" destId="{D9164146-3CBE-4483-A4F9-9830F9ECFF4D}" srcOrd="0" destOrd="0" presId="urn:microsoft.com/office/officeart/2008/layout/LinedList"/>
    <dgm:cxn modelId="{018EA972-B2FA-4D10-8395-707D5C712C62}" srcId="{5E24DCC2-BCEB-4DD1-A273-432221FFF2DF}" destId="{EB30DA7C-73C8-4781-8C98-4F73802DF72D}" srcOrd="3" destOrd="0" parTransId="{1C9E6AD9-AAE3-43E5-95DB-E27CDDB17A12}" sibTransId="{2C61A8FC-EA20-4CDB-B4B0-A0B357454914}"/>
    <dgm:cxn modelId="{588E5892-501C-47FF-AD18-15EAD5C2553F}" type="presOf" srcId="{EB30DA7C-73C8-4781-8C98-4F73802DF72D}" destId="{B1917340-7C18-4292-B7CE-624703A73845}" srcOrd="0" destOrd="0" presId="urn:microsoft.com/office/officeart/2008/layout/LinedList"/>
    <dgm:cxn modelId="{65E0869D-4A51-4DD8-B3B8-23B34DECEF06}" srcId="{5E24DCC2-BCEB-4DD1-A273-432221FFF2DF}" destId="{E1B124C5-ED15-4085-B140-2FC13A369DA5}" srcOrd="2" destOrd="0" parTransId="{3FDF8D3E-4422-47E5-BBD9-E9054CAFE858}" sibTransId="{D9F344A9-47CB-4FE6-8C7F-977BEDD57B10}"/>
    <dgm:cxn modelId="{1E4A1E9E-5F0C-490E-95F6-F2F5C7A45F3A}" type="presOf" srcId="{E1B124C5-ED15-4085-B140-2FC13A369DA5}" destId="{69A970D2-2C6F-4F46-87F5-1476AE70CBB9}" srcOrd="0" destOrd="0" presId="urn:microsoft.com/office/officeart/2008/layout/LinedList"/>
    <dgm:cxn modelId="{CA3A97B5-452F-484C-A2D4-6256BACC5B14}" type="presOf" srcId="{5E24DCC2-BCEB-4DD1-A273-432221FFF2DF}" destId="{80460D34-85E1-48BE-BCB4-A2BCE500A1D8}" srcOrd="0" destOrd="0" presId="urn:microsoft.com/office/officeart/2008/layout/LinedList"/>
    <dgm:cxn modelId="{D39668E2-BCB0-4BBC-B3F3-D1E6C911413B}" srcId="{5E24DCC2-BCEB-4DD1-A273-432221FFF2DF}" destId="{FCB7C601-DEBE-4D71-8A59-B3AEE4731AF0}" srcOrd="0" destOrd="0" parTransId="{7993F0FE-B2F7-4F31-B5BB-A9035FA72ADB}" sibTransId="{215ED0EF-7FFD-4789-B166-AE2BD45CA9E5}"/>
    <dgm:cxn modelId="{8A7686ED-73BF-4EC9-8FBD-5BFDA3646EBA}" type="presOf" srcId="{FCB7C601-DEBE-4D71-8A59-B3AEE4731AF0}" destId="{BDB25531-70F6-40D5-9250-CC1EAA447111}" srcOrd="0" destOrd="0" presId="urn:microsoft.com/office/officeart/2008/layout/LinedList"/>
    <dgm:cxn modelId="{93D31DF7-B76F-4667-A94D-900119852CD3}" srcId="{5E24DCC2-BCEB-4DD1-A273-432221FFF2DF}" destId="{331B7894-3E1B-4D63-BB23-C072EE82A6B7}" srcOrd="1" destOrd="0" parTransId="{D58597A2-467A-43CB-A74B-9F0BF5AA8EAA}" sibTransId="{2951B43C-6219-4CAF-B587-58BFFCF1321A}"/>
    <dgm:cxn modelId="{CF2402DF-D7FB-4C40-BB0F-0750E5791840}" type="presParOf" srcId="{80460D34-85E1-48BE-BCB4-A2BCE500A1D8}" destId="{498304FF-7572-4B99-B0B7-7C492B64BC8E}" srcOrd="0" destOrd="0" presId="urn:microsoft.com/office/officeart/2008/layout/LinedList"/>
    <dgm:cxn modelId="{48A4CB02-2842-42F5-87E5-D4619CD05D1B}" type="presParOf" srcId="{80460D34-85E1-48BE-BCB4-A2BCE500A1D8}" destId="{217A480C-EB77-43C6-91B3-714E31B1036D}" srcOrd="1" destOrd="0" presId="urn:microsoft.com/office/officeart/2008/layout/LinedList"/>
    <dgm:cxn modelId="{9C06B7C7-BB37-484E-8119-46F7E5F1AEA1}" type="presParOf" srcId="{217A480C-EB77-43C6-91B3-714E31B1036D}" destId="{BDB25531-70F6-40D5-9250-CC1EAA447111}" srcOrd="0" destOrd="0" presId="urn:microsoft.com/office/officeart/2008/layout/LinedList"/>
    <dgm:cxn modelId="{D16930AC-1EA5-4B1F-BD7A-6C7DFAE3CC3C}" type="presParOf" srcId="{217A480C-EB77-43C6-91B3-714E31B1036D}" destId="{6223D407-51BE-4C5D-8A43-8C99EFD708FD}" srcOrd="1" destOrd="0" presId="urn:microsoft.com/office/officeart/2008/layout/LinedList"/>
    <dgm:cxn modelId="{1D29DD2C-60E1-4CBC-9DDA-726404B50FDB}" type="presParOf" srcId="{80460D34-85E1-48BE-BCB4-A2BCE500A1D8}" destId="{12F6485D-584B-4673-AE2C-72112B6B0C85}" srcOrd="2" destOrd="0" presId="urn:microsoft.com/office/officeart/2008/layout/LinedList"/>
    <dgm:cxn modelId="{B77FBF10-A52D-4F04-BBFF-E8BCBAFBAE0A}" type="presParOf" srcId="{80460D34-85E1-48BE-BCB4-A2BCE500A1D8}" destId="{C34D4380-ECAE-4AE2-924A-79618771C247}" srcOrd="3" destOrd="0" presId="urn:microsoft.com/office/officeart/2008/layout/LinedList"/>
    <dgm:cxn modelId="{95640209-A2E7-4F8B-9B9B-4AA6A2CC6756}" type="presParOf" srcId="{C34D4380-ECAE-4AE2-924A-79618771C247}" destId="{D9164146-3CBE-4483-A4F9-9830F9ECFF4D}" srcOrd="0" destOrd="0" presId="urn:microsoft.com/office/officeart/2008/layout/LinedList"/>
    <dgm:cxn modelId="{3A519B1B-DB59-4DA5-BC5B-A0E9DAF7F83F}" type="presParOf" srcId="{C34D4380-ECAE-4AE2-924A-79618771C247}" destId="{D7A1944A-EAA5-4EAD-B984-48249C17ABCD}" srcOrd="1" destOrd="0" presId="urn:microsoft.com/office/officeart/2008/layout/LinedList"/>
    <dgm:cxn modelId="{77105BE2-5105-49C7-BB9D-8BEBF4DE8053}" type="presParOf" srcId="{80460D34-85E1-48BE-BCB4-A2BCE500A1D8}" destId="{22D00B65-3EF1-4E26-995C-3811B655C5C6}" srcOrd="4" destOrd="0" presId="urn:microsoft.com/office/officeart/2008/layout/LinedList"/>
    <dgm:cxn modelId="{EF42BFB2-2315-43BC-9C8E-4FD968389195}" type="presParOf" srcId="{80460D34-85E1-48BE-BCB4-A2BCE500A1D8}" destId="{273C4064-35B2-4E66-9D04-2F3ECB41C21B}" srcOrd="5" destOrd="0" presId="urn:microsoft.com/office/officeart/2008/layout/LinedList"/>
    <dgm:cxn modelId="{A32F2369-3961-4779-AC97-C590076E4814}" type="presParOf" srcId="{273C4064-35B2-4E66-9D04-2F3ECB41C21B}" destId="{69A970D2-2C6F-4F46-87F5-1476AE70CBB9}" srcOrd="0" destOrd="0" presId="urn:microsoft.com/office/officeart/2008/layout/LinedList"/>
    <dgm:cxn modelId="{30CF7389-E7FE-4EC8-81E3-FC7CFAE0A0D7}" type="presParOf" srcId="{273C4064-35B2-4E66-9D04-2F3ECB41C21B}" destId="{593596A6-0C7B-4153-9FB0-B88A7A290E36}" srcOrd="1" destOrd="0" presId="urn:microsoft.com/office/officeart/2008/layout/LinedList"/>
    <dgm:cxn modelId="{C3830D77-D41D-4E84-9390-D982FB425DF8}" type="presParOf" srcId="{80460D34-85E1-48BE-BCB4-A2BCE500A1D8}" destId="{759580C3-F6BC-45F2-93D9-F4D9B0376169}" srcOrd="6" destOrd="0" presId="urn:microsoft.com/office/officeart/2008/layout/LinedList"/>
    <dgm:cxn modelId="{0BFFF9E4-55A3-43E5-AD60-8D084BE54431}" type="presParOf" srcId="{80460D34-85E1-48BE-BCB4-A2BCE500A1D8}" destId="{329EB6A0-101D-437F-A598-259A2945AA92}" srcOrd="7" destOrd="0" presId="urn:microsoft.com/office/officeart/2008/layout/LinedList"/>
    <dgm:cxn modelId="{1C13524C-70EF-4B69-8661-33799749B10F}" type="presParOf" srcId="{329EB6A0-101D-437F-A598-259A2945AA92}" destId="{B1917340-7C18-4292-B7CE-624703A73845}" srcOrd="0" destOrd="0" presId="urn:microsoft.com/office/officeart/2008/layout/LinedList"/>
    <dgm:cxn modelId="{7EA71500-B4B9-4E77-A181-C73937B643FC}" type="presParOf" srcId="{329EB6A0-101D-437F-A598-259A2945AA92}" destId="{5120D6C4-D1CF-400E-AC8B-9DA3FD4E13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AD039-788E-46AC-8D10-AB28DDCBDB0E}">
      <dsp:nvSpPr>
        <dsp:cNvPr id="0" name=""/>
        <dsp:cNvSpPr/>
      </dsp:nvSpPr>
      <dsp:spPr>
        <a:xfrm>
          <a:off x="0" y="2524"/>
          <a:ext cx="57415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95D09-D250-4369-9B6D-22D2B1124CD0}">
      <dsp:nvSpPr>
        <dsp:cNvPr id="0" name=""/>
        <dsp:cNvSpPr/>
      </dsp:nvSpPr>
      <dsp:spPr>
        <a:xfrm>
          <a:off x="0" y="2524"/>
          <a:ext cx="5741533" cy="1721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0" i="0" kern="1200"/>
            <a:t>India is one of the fastest-growing markets for surgical robotics, expected to grow from $851 million in 2023 to nearly </a:t>
          </a:r>
          <a:r>
            <a:rPr lang="en-IN" sz="2700" b="1" i="0" kern="1200"/>
            <a:t>$4 billion by 2031</a:t>
          </a:r>
          <a:r>
            <a:rPr lang="en-IN" sz="2700" b="0" i="0" kern="1200"/>
            <a:t>. </a:t>
          </a:r>
          <a:endParaRPr lang="en-US" sz="2700" kern="1200"/>
        </a:p>
      </dsp:txBody>
      <dsp:txXfrm>
        <a:off x="0" y="2524"/>
        <a:ext cx="5741533" cy="1721977"/>
      </dsp:txXfrm>
    </dsp:sp>
    <dsp:sp modelId="{8E7B895F-FD99-4509-899D-2503F25ADCA4}">
      <dsp:nvSpPr>
        <dsp:cNvPr id="0" name=""/>
        <dsp:cNvSpPr/>
      </dsp:nvSpPr>
      <dsp:spPr>
        <a:xfrm>
          <a:off x="0" y="1724502"/>
          <a:ext cx="5741533" cy="0"/>
        </a:xfrm>
        <a:prstGeom prst="line">
          <a:avLst/>
        </a:prstGeom>
        <a:solidFill>
          <a:schemeClr val="accent2">
            <a:hueOff val="9804700"/>
            <a:satOff val="-13755"/>
            <a:lumOff val="-3432"/>
            <a:alphaOff val="0"/>
          </a:schemeClr>
        </a:solidFill>
        <a:ln w="19050" cap="rnd" cmpd="sng" algn="ctr">
          <a:solidFill>
            <a:schemeClr val="accent2">
              <a:hueOff val="9804700"/>
              <a:satOff val="-13755"/>
              <a:lumOff val="-34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EFABF3-EB2E-449E-852B-401C0002FFF3}">
      <dsp:nvSpPr>
        <dsp:cNvPr id="0" name=""/>
        <dsp:cNvSpPr/>
      </dsp:nvSpPr>
      <dsp:spPr>
        <a:xfrm>
          <a:off x="0" y="1724502"/>
          <a:ext cx="5741533" cy="1721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/>
            <a:t>G</a:t>
          </a:r>
          <a:r>
            <a:rPr lang="en-IN" sz="2700" b="0" i="0" kern="1200"/>
            <a:t>rowing demand for quality healthcare and the absence of matching delivery mechanisms - </a:t>
          </a:r>
          <a:r>
            <a:rPr lang="en-IN" sz="2700" b="1" i="0" kern="1200"/>
            <a:t>Opportunity.</a:t>
          </a:r>
          <a:endParaRPr lang="en-US" sz="2700" kern="1200"/>
        </a:p>
      </dsp:txBody>
      <dsp:txXfrm>
        <a:off x="0" y="1724502"/>
        <a:ext cx="5741533" cy="1721977"/>
      </dsp:txXfrm>
    </dsp:sp>
    <dsp:sp modelId="{ECB2FFD1-8BDE-43E8-A860-EC7E4E8483B7}">
      <dsp:nvSpPr>
        <dsp:cNvPr id="0" name=""/>
        <dsp:cNvSpPr/>
      </dsp:nvSpPr>
      <dsp:spPr>
        <a:xfrm>
          <a:off x="0" y="3446480"/>
          <a:ext cx="5741533" cy="0"/>
        </a:xfrm>
        <a:prstGeom prst="line">
          <a:avLst/>
        </a:prstGeom>
        <a:solidFill>
          <a:schemeClr val="accent2">
            <a:hueOff val="19609400"/>
            <a:satOff val="-27509"/>
            <a:lumOff val="-6863"/>
            <a:alphaOff val="0"/>
          </a:schemeClr>
        </a:solidFill>
        <a:ln w="19050" cap="rnd" cmpd="sng" algn="ctr">
          <a:solidFill>
            <a:schemeClr val="accent2">
              <a:hueOff val="19609400"/>
              <a:satOff val="-27509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4830C-3A8D-4AB3-AF5C-8DBEC6E9E7CF}">
      <dsp:nvSpPr>
        <dsp:cNvPr id="0" name=""/>
        <dsp:cNvSpPr/>
      </dsp:nvSpPr>
      <dsp:spPr>
        <a:xfrm>
          <a:off x="0" y="3446480"/>
          <a:ext cx="5741533" cy="1721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0" i="0" kern="1200"/>
            <a:t>India has over </a:t>
          </a:r>
          <a:r>
            <a:rPr lang="en-IN" sz="2700" b="1" i="0" kern="1200"/>
            <a:t>850 robotic assisted trained surgeons </a:t>
          </a:r>
          <a:r>
            <a:rPr lang="en-IN" sz="2700" b="0" i="0" kern="1200"/>
            <a:t>and have over </a:t>
          </a:r>
          <a:r>
            <a:rPr lang="en-IN" sz="2700" b="1" i="0" kern="1200"/>
            <a:t>170 da Vinci systems </a:t>
          </a:r>
          <a:r>
            <a:rPr lang="en-IN" sz="2700" b="0" i="0" kern="1200"/>
            <a:t>installed</a:t>
          </a:r>
          <a:endParaRPr lang="en-US" sz="2700" kern="1200"/>
        </a:p>
      </dsp:txBody>
      <dsp:txXfrm>
        <a:off x="0" y="3446480"/>
        <a:ext cx="5741533" cy="17219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13DDC-B846-4E4D-A345-3205519DF1A0}">
      <dsp:nvSpPr>
        <dsp:cNvPr id="0" name=""/>
        <dsp:cNvSpPr/>
      </dsp:nvSpPr>
      <dsp:spPr>
        <a:xfrm>
          <a:off x="285275" y="0"/>
          <a:ext cx="5170983" cy="5170983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656DF-4F30-44A8-B51B-8050C8BB7B56}">
      <dsp:nvSpPr>
        <dsp:cNvPr id="0" name=""/>
        <dsp:cNvSpPr/>
      </dsp:nvSpPr>
      <dsp:spPr>
        <a:xfrm>
          <a:off x="776518" y="491243"/>
          <a:ext cx="2016683" cy="20166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/>
            <a:t>Ego-driven Adoption</a:t>
          </a:r>
          <a:r>
            <a:rPr lang="en-IN" sz="2000" b="0" i="0" kern="1200"/>
            <a:t>: Technology for prestige vs. patient benefit</a:t>
          </a:r>
          <a:endParaRPr lang="en-US" sz="2000" kern="1200"/>
        </a:p>
      </dsp:txBody>
      <dsp:txXfrm>
        <a:off x="874964" y="589689"/>
        <a:ext cx="1819791" cy="1819791"/>
      </dsp:txXfrm>
    </dsp:sp>
    <dsp:sp modelId="{CB3A58F8-B6A3-4F4B-BEE2-8EC01DE037E4}">
      <dsp:nvSpPr>
        <dsp:cNvPr id="0" name=""/>
        <dsp:cNvSpPr/>
      </dsp:nvSpPr>
      <dsp:spPr>
        <a:xfrm>
          <a:off x="2948331" y="491243"/>
          <a:ext cx="2016683" cy="201668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/>
            <a:t>Insufficient Volume Planning</a:t>
          </a:r>
          <a:r>
            <a:rPr lang="en-IN" sz="2000" b="0" i="0" kern="1200"/>
            <a:t>: &lt;50 cases/year projections</a:t>
          </a:r>
          <a:endParaRPr lang="en-US" sz="2000" kern="1200"/>
        </a:p>
      </dsp:txBody>
      <dsp:txXfrm>
        <a:off x="3046777" y="589689"/>
        <a:ext cx="1819791" cy="1819791"/>
      </dsp:txXfrm>
    </dsp:sp>
    <dsp:sp modelId="{AE52BD32-B39D-4195-8FDF-D0BE4A29685D}">
      <dsp:nvSpPr>
        <dsp:cNvPr id="0" name=""/>
        <dsp:cNvSpPr/>
      </dsp:nvSpPr>
      <dsp:spPr>
        <a:xfrm>
          <a:off x="776518" y="2663056"/>
          <a:ext cx="2016683" cy="201668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/>
            <a:t>Inadequate Training Investment</a:t>
          </a:r>
          <a:r>
            <a:rPr lang="en-IN" sz="2000" b="0" i="0" kern="1200"/>
            <a:t>: Rushing past learning curves</a:t>
          </a:r>
          <a:endParaRPr lang="en-US" sz="2000" kern="1200"/>
        </a:p>
      </dsp:txBody>
      <dsp:txXfrm>
        <a:off x="874964" y="2761502"/>
        <a:ext cx="1819791" cy="1819791"/>
      </dsp:txXfrm>
    </dsp:sp>
    <dsp:sp modelId="{92517C2D-C563-40DF-A075-4E563F044165}">
      <dsp:nvSpPr>
        <dsp:cNvPr id="0" name=""/>
        <dsp:cNvSpPr/>
      </dsp:nvSpPr>
      <dsp:spPr>
        <a:xfrm>
          <a:off x="2948331" y="2663056"/>
          <a:ext cx="2016683" cy="201668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/>
            <a:t>Poor Case Selection</a:t>
          </a:r>
          <a:r>
            <a:rPr lang="en-IN" sz="2000" b="0" i="0" kern="1200"/>
            <a:t>: Using robotics where conventional surgery suffices</a:t>
          </a:r>
          <a:endParaRPr lang="en-US" sz="2000" kern="1200"/>
        </a:p>
      </dsp:txBody>
      <dsp:txXfrm>
        <a:off x="3046777" y="2761502"/>
        <a:ext cx="1819791" cy="1819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9EE3A-A63E-4F48-B383-3086F9C56D72}">
      <dsp:nvSpPr>
        <dsp:cNvPr id="0" name=""/>
        <dsp:cNvSpPr/>
      </dsp:nvSpPr>
      <dsp:spPr>
        <a:xfrm>
          <a:off x="0" y="2146"/>
          <a:ext cx="5741533" cy="10877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670BA-58CC-4E35-A7D9-9C61A188D2D4}">
      <dsp:nvSpPr>
        <dsp:cNvPr id="0" name=""/>
        <dsp:cNvSpPr/>
      </dsp:nvSpPr>
      <dsp:spPr>
        <a:xfrm>
          <a:off x="329036" y="246884"/>
          <a:ext cx="598248" cy="5982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FDFF3-E619-45CB-828C-D25F43C8BA76}">
      <dsp:nvSpPr>
        <dsp:cNvPr id="0" name=""/>
        <dsp:cNvSpPr/>
      </dsp:nvSpPr>
      <dsp:spPr>
        <a:xfrm>
          <a:off x="1256321" y="2146"/>
          <a:ext cx="4485212" cy="1087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17" tIns="115117" rIns="115117" bIns="11511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i="0" kern="1200"/>
            <a:t>Cost Reduction</a:t>
          </a:r>
          <a:r>
            <a:rPr lang="en-IN" sz="2200" b="0" i="0" kern="1200"/>
            <a:t>: New systems (Hugo, Versius) targeting affordability</a:t>
          </a:r>
          <a:endParaRPr lang="en-US" sz="2200" kern="1200"/>
        </a:p>
      </dsp:txBody>
      <dsp:txXfrm>
        <a:off x="1256321" y="2146"/>
        <a:ext cx="4485212" cy="1087724"/>
      </dsp:txXfrm>
    </dsp:sp>
    <dsp:sp modelId="{F5E1A990-C68C-4352-8D15-222A12A767A0}">
      <dsp:nvSpPr>
        <dsp:cNvPr id="0" name=""/>
        <dsp:cNvSpPr/>
      </dsp:nvSpPr>
      <dsp:spPr>
        <a:xfrm>
          <a:off x="0" y="1361801"/>
          <a:ext cx="5741533" cy="10877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E05A11-4B6B-4B4B-A27D-D722A26CF5F1}">
      <dsp:nvSpPr>
        <dsp:cNvPr id="0" name=""/>
        <dsp:cNvSpPr/>
      </dsp:nvSpPr>
      <dsp:spPr>
        <a:xfrm>
          <a:off x="329036" y="1606539"/>
          <a:ext cx="598248" cy="5982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3C1B9F-8ED9-4E27-B5C2-0F7033FF6400}">
      <dsp:nvSpPr>
        <dsp:cNvPr id="0" name=""/>
        <dsp:cNvSpPr/>
      </dsp:nvSpPr>
      <dsp:spPr>
        <a:xfrm>
          <a:off x="1256321" y="1361801"/>
          <a:ext cx="4485212" cy="1087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17" tIns="115117" rIns="115117" bIns="11511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i="0" kern="1200"/>
            <a:t>AI Integration</a:t>
          </a:r>
          <a:r>
            <a:rPr lang="en-IN" sz="2200" b="0" i="0" kern="1200"/>
            <a:t>: Enhanced precision, reduced learning curves</a:t>
          </a:r>
          <a:endParaRPr lang="en-US" sz="2200" kern="1200"/>
        </a:p>
      </dsp:txBody>
      <dsp:txXfrm>
        <a:off x="1256321" y="1361801"/>
        <a:ext cx="4485212" cy="1087724"/>
      </dsp:txXfrm>
    </dsp:sp>
    <dsp:sp modelId="{902DB778-36AD-4809-A0FE-01693F940E9D}">
      <dsp:nvSpPr>
        <dsp:cNvPr id="0" name=""/>
        <dsp:cNvSpPr/>
      </dsp:nvSpPr>
      <dsp:spPr>
        <a:xfrm>
          <a:off x="0" y="2721457"/>
          <a:ext cx="5741533" cy="10877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A0132-6D16-45BC-AC64-99C870B16877}">
      <dsp:nvSpPr>
        <dsp:cNvPr id="0" name=""/>
        <dsp:cNvSpPr/>
      </dsp:nvSpPr>
      <dsp:spPr>
        <a:xfrm>
          <a:off x="329036" y="2966195"/>
          <a:ext cx="598248" cy="5982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4E42C-AA17-4E99-8CD8-B78F4288DB26}">
      <dsp:nvSpPr>
        <dsp:cNvPr id="0" name=""/>
        <dsp:cNvSpPr/>
      </dsp:nvSpPr>
      <dsp:spPr>
        <a:xfrm>
          <a:off x="1256321" y="2721457"/>
          <a:ext cx="4485212" cy="1087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17" tIns="115117" rIns="115117" bIns="11511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i="0" kern="1200"/>
            <a:t>Modular Systems</a:t>
          </a:r>
          <a:r>
            <a:rPr lang="en-IN" sz="2200" b="0" i="0" kern="1200"/>
            <a:t>: Scalable solutions for mid-tier hospitals</a:t>
          </a:r>
          <a:endParaRPr lang="en-US" sz="2200" kern="1200"/>
        </a:p>
      </dsp:txBody>
      <dsp:txXfrm>
        <a:off x="1256321" y="2721457"/>
        <a:ext cx="4485212" cy="1087724"/>
      </dsp:txXfrm>
    </dsp:sp>
    <dsp:sp modelId="{DFA3FBB3-36B7-4D5D-9A73-E45CE33FA25A}">
      <dsp:nvSpPr>
        <dsp:cNvPr id="0" name=""/>
        <dsp:cNvSpPr/>
      </dsp:nvSpPr>
      <dsp:spPr>
        <a:xfrm>
          <a:off x="0" y="4081112"/>
          <a:ext cx="5741533" cy="10877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1C7D7-6C78-4289-A4B3-462244E37267}">
      <dsp:nvSpPr>
        <dsp:cNvPr id="0" name=""/>
        <dsp:cNvSpPr/>
      </dsp:nvSpPr>
      <dsp:spPr>
        <a:xfrm>
          <a:off x="329036" y="4325850"/>
          <a:ext cx="598248" cy="5982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9D2CEC-4634-45EB-97B9-0FBCDA35C065}">
      <dsp:nvSpPr>
        <dsp:cNvPr id="0" name=""/>
        <dsp:cNvSpPr/>
      </dsp:nvSpPr>
      <dsp:spPr>
        <a:xfrm>
          <a:off x="1256321" y="4081112"/>
          <a:ext cx="4485212" cy="1087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117" tIns="115117" rIns="115117" bIns="11511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i="0" kern="1200"/>
            <a:t>Indian Innovation</a:t>
          </a:r>
          <a:r>
            <a:rPr lang="en-IN" sz="2200" b="0" i="0" kern="1200"/>
            <a:t>: Domestic robotic systems in development</a:t>
          </a:r>
          <a:endParaRPr lang="en-US" sz="2200" kern="1200"/>
        </a:p>
      </dsp:txBody>
      <dsp:txXfrm>
        <a:off x="1256321" y="4081112"/>
        <a:ext cx="4485212" cy="10877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304FF-7572-4B99-B0B7-7C492B64BC8E}">
      <dsp:nvSpPr>
        <dsp:cNvPr id="0" name=""/>
        <dsp:cNvSpPr/>
      </dsp:nvSpPr>
      <dsp:spPr>
        <a:xfrm>
          <a:off x="0" y="0"/>
          <a:ext cx="57415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25531-70F6-40D5-9250-CC1EAA447111}">
      <dsp:nvSpPr>
        <dsp:cNvPr id="0" name=""/>
        <dsp:cNvSpPr/>
      </dsp:nvSpPr>
      <dsp:spPr>
        <a:xfrm>
          <a:off x="0" y="0"/>
          <a:ext cx="5741533" cy="1292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i="0" kern="1200"/>
            <a:t>E</a:t>
          </a:r>
          <a:r>
            <a:rPr lang="en-IN" sz="2600" b="1" i="0" kern="1200"/>
            <a:t>xcellence in Precision</a:t>
          </a:r>
          <a:r>
            <a:rPr lang="en-IN" sz="2600" b="0" i="0" kern="1200"/>
            <a:t>: Real, measurable benefits in appropriate settings</a:t>
          </a:r>
          <a:endParaRPr lang="en-US" sz="2600" kern="1200"/>
        </a:p>
      </dsp:txBody>
      <dsp:txXfrm>
        <a:off x="0" y="0"/>
        <a:ext cx="5741533" cy="1292745"/>
      </dsp:txXfrm>
    </dsp:sp>
    <dsp:sp modelId="{12F6485D-584B-4673-AE2C-72112B6B0C85}">
      <dsp:nvSpPr>
        <dsp:cNvPr id="0" name=""/>
        <dsp:cNvSpPr/>
      </dsp:nvSpPr>
      <dsp:spPr>
        <a:xfrm>
          <a:off x="0" y="1292745"/>
          <a:ext cx="5741533" cy="0"/>
        </a:xfrm>
        <a:prstGeom prst="line">
          <a:avLst/>
        </a:prstGeom>
        <a:solidFill>
          <a:schemeClr val="accent2">
            <a:hueOff val="6536467"/>
            <a:satOff val="-9170"/>
            <a:lumOff val="-2288"/>
            <a:alphaOff val="0"/>
          </a:schemeClr>
        </a:solidFill>
        <a:ln w="19050" cap="rnd" cmpd="sng" algn="ctr">
          <a:solidFill>
            <a:schemeClr val="accent2">
              <a:hueOff val="6536467"/>
              <a:satOff val="-9170"/>
              <a:lumOff val="-22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64146-3CBE-4483-A4F9-9830F9ECFF4D}">
      <dsp:nvSpPr>
        <dsp:cNvPr id="0" name=""/>
        <dsp:cNvSpPr/>
      </dsp:nvSpPr>
      <dsp:spPr>
        <a:xfrm>
          <a:off x="0" y="1292745"/>
          <a:ext cx="5741533" cy="1292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b="1" i="0" kern="1200"/>
            <a:t>Over-Investment Risk</a:t>
          </a:r>
          <a:r>
            <a:rPr lang="en-IN" sz="2600" b="0" i="0" kern="1200"/>
            <a:t>: Significant without proper planning and volume</a:t>
          </a:r>
          <a:endParaRPr lang="en-US" sz="2600" kern="1200"/>
        </a:p>
      </dsp:txBody>
      <dsp:txXfrm>
        <a:off x="0" y="1292745"/>
        <a:ext cx="5741533" cy="1292745"/>
      </dsp:txXfrm>
    </dsp:sp>
    <dsp:sp modelId="{22D00B65-3EF1-4E26-995C-3811B655C5C6}">
      <dsp:nvSpPr>
        <dsp:cNvPr id="0" name=""/>
        <dsp:cNvSpPr/>
      </dsp:nvSpPr>
      <dsp:spPr>
        <a:xfrm>
          <a:off x="0" y="2585491"/>
          <a:ext cx="5741533" cy="0"/>
        </a:xfrm>
        <a:prstGeom prst="line">
          <a:avLst/>
        </a:prstGeom>
        <a:solidFill>
          <a:schemeClr val="accent2">
            <a:hueOff val="13072934"/>
            <a:satOff val="-18339"/>
            <a:lumOff val="-4575"/>
            <a:alphaOff val="0"/>
          </a:schemeClr>
        </a:solidFill>
        <a:ln w="19050" cap="rnd" cmpd="sng" algn="ctr">
          <a:solidFill>
            <a:schemeClr val="accent2">
              <a:hueOff val="13072934"/>
              <a:satOff val="-18339"/>
              <a:lumOff val="-45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970D2-2C6F-4F46-87F5-1476AE70CBB9}">
      <dsp:nvSpPr>
        <dsp:cNvPr id="0" name=""/>
        <dsp:cNvSpPr/>
      </dsp:nvSpPr>
      <dsp:spPr>
        <a:xfrm>
          <a:off x="0" y="2585491"/>
          <a:ext cx="5741533" cy="1292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b="1" i="0" kern="1200"/>
            <a:t>The Sweet Spot</a:t>
          </a:r>
          <a:r>
            <a:rPr lang="en-IN" sz="2600" b="0" i="0" kern="1200"/>
            <a:t>: High-volume, multi-specialty programs with committed leadership</a:t>
          </a:r>
          <a:endParaRPr lang="en-US" sz="2600" kern="1200"/>
        </a:p>
      </dsp:txBody>
      <dsp:txXfrm>
        <a:off x="0" y="2585491"/>
        <a:ext cx="5741533" cy="1292745"/>
      </dsp:txXfrm>
    </dsp:sp>
    <dsp:sp modelId="{759580C3-F6BC-45F2-93D9-F4D9B0376169}">
      <dsp:nvSpPr>
        <dsp:cNvPr id="0" name=""/>
        <dsp:cNvSpPr/>
      </dsp:nvSpPr>
      <dsp:spPr>
        <a:xfrm>
          <a:off x="0" y="3878237"/>
          <a:ext cx="5741533" cy="0"/>
        </a:xfrm>
        <a:prstGeom prst="line">
          <a:avLst/>
        </a:prstGeom>
        <a:solidFill>
          <a:schemeClr val="accent2">
            <a:hueOff val="19609400"/>
            <a:satOff val="-27509"/>
            <a:lumOff val="-6863"/>
            <a:alphaOff val="0"/>
          </a:schemeClr>
        </a:solidFill>
        <a:ln w="19050" cap="rnd" cmpd="sng" algn="ctr">
          <a:solidFill>
            <a:schemeClr val="accent2">
              <a:hueOff val="19609400"/>
              <a:satOff val="-27509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17340-7C18-4292-B7CE-624703A73845}">
      <dsp:nvSpPr>
        <dsp:cNvPr id="0" name=""/>
        <dsp:cNvSpPr/>
      </dsp:nvSpPr>
      <dsp:spPr>
        <a:xfrm>
          <a:off x="0" y="3878237"/>
          <a:ext cx="5741533" cy="1292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b="1" i="0" kern="1200"/>
            <a:t>Indian Reality</a:t>
          </a:r>
          <a:r>
            <a:rPr lang="en-IN" sz="2600" b="0" i="0" kern="1200"/>
            <a:t>: Selective adoption based on local factors and sustainable planning</a:t>
          </a:r>
          <a:endParaRPr lang="en-US" sz="2600" kern="1200"/>
        </a:p>
      </dsp:txBody>
      <dsp:txXfrm>
        <a:off x="0" y="3878237"/>
        <a:ext cx="5741533" cy="1292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EF2EA-59CA-9841-98FB-2D11AA2B68A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D1AC4-8FB3-7946-884A-D582D9DFD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0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52600" y="842963"/>
            <a:ext cx="3352800" cy="1885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E832E-BBA9-4F29-B719-CD731BBF978A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91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B2EBF-870F-04B8-2669-CED19401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AC2C45-FF96-E3E3-01F6-7BF11BD60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52600" y="842963"/>
            <a:ext cx="3352800" cy="18859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031AE-5CBC-86A0-E271-079F0663D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F284F8-9997-624D-F4DB-CB57E4ED45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99C54-C20F-4AB2-974B-4D0C08C886F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450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A955F-F780-703C-0123-E0B908569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C25356-2DE7-35D9-8481-AE0E49D95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52600" y="842963"/>
            <a:ext cx="3352800" cy="18859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5A89A1-AC76-B704-7F99-C7CC63D87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EE14D-5F33-3709-DF15-D3970702B4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99C54-C20F-4AB2-974B-4D0C08C886F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779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D110C-4F93-B97E-A324-243E3D70B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CB9577-CAB7-38A2-83ED-543E46D831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52600" y="842963"/>
            <a:ext cx="3352800" cy="18859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9756BD-CCBA-169A-450B-C3D8A1CDC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E08B3-3C4E-8C05-277F-188AD2BAB5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99C54-C20F-4AB2-974B-4D0C08C886F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735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2F090-86DD-1E7B-6E3A-49BA7FC1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D42C94-D154-5FB8-698B-F1AEEB803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52600" y="842963"/>
            <a:ext cx="3352800" cy="18859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2BDCAD-87E8-AD9F-49FB-ACB0C5E34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EDB9F-2DE3-8772-5E55-E9CCFFB4E0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99C54-C20F-4AB2-974B-4D0C08C886F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041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9E888-DA5A-DEE0-93B1-0EBD01A84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81701-FA56-27E6-6D44-4BD8ACDD18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52600" y="842963"/>
            <a:ext cx="3352800" cy="18859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9D1C4-CEFE-B02A-691D-2D3E77233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27954-CAA9-5EEA-F317-244010AA5B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699C54-C20F-4AB2-974B-4D0C08C886F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415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52600" y="842963"/>
            <a:ext cx="3352800" cy="1885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E832E-BBA9-4F29-B719-CD731BBF978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96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D997-8ACD-4F0D-8E01-241370F8B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273" y="826916"/>
            <a:ext cx="8814133" cy="1865376"/>
          </a:xfrm>
        </p:spPr>
        <p:txBody>
          <a:bodyPr anchor="b" anchorCtr="0">
            <a:noAutofit/>
          </a:bodyPr>
          <a:lstStyle>
            <a:lvl1pPr algn="l">
              <a:defRPr sz="4500" spc="-1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0343BD-7A1E-48E0-B93E-8E38918E11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1968" y="2665096"/>
            <a:ext cx="8800193" cy="841248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18277-E42C-4B74-962D-C8E55CA4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2558" y="6021926"/>
            <a:ext cx="6699992" cy="182880"/>
          </a:xfrm>
        </p:spPr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776AD-6126-47FC-BA9F-8BDC7474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7372" y="6021926"/>
            <a:ext cx="416052" cy="182880"/>
          </a:xfrm>
        </p:spPr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0ACD1B-5E97-4873-AB68-BE459BEE97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968" y="3620534"/>
            <a:ext cx="8800193" cy="130759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 sz="1600" i="1"/>
            </a:lvl2pPr>
          </a:lstStyle>
          <a:p>
            <a:pPr lvl="0"/>
            <a:r>
              <a:rPr lang="en-US" dirty="0"/>
              <a:t>Subtitle level 1</a:t>
            </a:r>
          </a:p>
          <a:p>
            <a:pPr lvl="1"/>
            <a:r>
              <a:rPr lang="en-US" dirty="0"/>
              <a:t>Subtitle level 2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1E535C7-A3AC-4D91-B4B6-F7165C10FDD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06451" y="5843016"/>
            <a:ext cx="1183132" cy="319532"/>
            <a:chOff x="806451" y="5853113"/>
            <a:chExt cx="869950" cy="234950"/>
          </a:xfrm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6589976E-6187-4C54-AFAB-2B8BDD01DA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6451" y="5945188"/>
              <a:ext cx="15875" cy="141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A61DEC11-24D6-4F30-9649-C67F56618B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90601" y="5945188"/>
              <a:ext cx="77788" cy="14128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3F87170-6821-406A-B9F1-E820373D2E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8076" y="5945188"/>
              <a:ext cx="76200" cy="14287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05424D89-FF90-4EA2-AFAB-D60852EB02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3813" y="5945188"/>
              <a:ext cx="77788" cy="14128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59EF964D-D7D1-4B64-8489-189FCDF2E1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7638" y="5945188"/>
              <a:ext cx="15875" cy="141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4382696-E0C3-428C-8FD0-917A32ACF7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7963" y="5945188"/>
              <a:ext cx="88900" cy="14128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231D95F7-B616-48BD-9D4E-260C1AC5F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1313" y="5945188"/>
              <a:ext cx="65088" cy="14128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E769B254-2C94-48C1-A2F0-5F6ECE56B7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3488" y="5945188"/>
              <a:ext cx="15875" cy="141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5930C800-BD03-475E-AEB0-0516BE2722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3126" y="5945188"/>
              <a:ext cx="80963" cy="14128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5FC4F4EF-5557-4A6B-9553-2770DBC062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11263" y="5853113"/>
              <a:ext cx="60325" cy="61913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021926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01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30B12-41BC-4F05-8C89-F3003FEA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13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528" y="1263140"/>
            <a:ext cx="10597896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30B12-41BC-4F05-8C89-F3003FEA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265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7" y="1907824"/>
            <a:ext cx="8796527" cy="1463040"/>
          </a:xfrm>
        </p:spPr>
        <p:txBody>
          <a:bodyPr anchor="b">
            <a:noAutofit/>
          </a:bodyPr>
          <a:lstStyle>
            <a:lvl1pPr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38" y="3439886"/>
            <a:ext cx="8796526" cy="61264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CCC0-02C4-45C0-AE6E-231887C1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DEDF3-7E14-4352-90B7-B21B81C5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1"/>
          </a:solidFill>
        </p:grpSpPr>
        <p:sp>
          <p:nvSpPr>
            <p:cNvPr id="26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198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ith 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1"/>
          </a:solidFill>
        </p:grpSpPr>
        <p:sp>
          <p:nvSpPr>
            <p:cNvPr id="27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1EC83B-F25B-4A6E-BA51-701968ED9A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9144" y="-9144"/>
            <a:ext cx="12207240" cy="6876288"/>
          </a:xfrm>
        </p:spPr>
        <p:txBody>
          <a:bodyPr rIns="365760"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Background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CCC0-02C4-45C0-AE6E-231887C1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DEDF3-7E14-4352-90B7-B21B81C5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7" y="1907824"/>
            <a:ext cx="8796527" cy="1463040"/>
          </a:xfrm>
        </p:spPr>
        <p:txBody>
          <a:bodyPr anchor="b">
            <a:noAutofit/>
          </a:bodyPr>
          <a:lstStyle>
            <a:lvl1pPr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38" y="3439886"/>
            <a:ext cx="8796526" cy="61264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097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1"/>
          </a:solidFill>
        </p:grpSpPr>
        <p:sp>
          <p:nvSpPr>
            <p:cNvPr id="26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1EC83B-F25B-4A6E-BA51-701968ED9A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-9144"/>
            <a:ext cx="6102096" cy="6876288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CCC0-02C4-45C0-AE6E-231887C1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DEDF3-7E14-4352-90B7-B21B81C5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64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338" y="1907824"/>
            <a:ext cx="5004052" cy="1463040"/>
          </a:xfrm>
        </p:spPr>
        <p:txBody>
          <a:bodyPr anchor="b">
            <a:noAutofit/>
          </a:bodyPr>
          <a:lstStyle>
            <a:lvl1pPr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65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38" y="3439886"/>
            <a:ext cx="5004051" cy="61264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225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5198872" cy="49117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38" y="1263141"/>
            <a:ext cx="5201306" cy="49117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0DDB-C879-41E0-8595-9CFEDEC2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2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0"/>
            <a:ext cx="5198872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38" y="1263140"/>
            <a:ext cx="5201306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0DDB-C879-41E0-8595-9CFEDEC2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7478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3401822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5788" y="1263141"/>
            <a:ext cx="3400425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0DDB-C879-41E0-8595-9CFEDEC2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94651" y="1263141"/>
            <a:ext cx="3400425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58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3401822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5788" y="1263141"/>
            <a:ext cx="3400425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0DDB-C879-41E0-8595-9CFEDEC2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94651" y="1263141"/>
            <a:ext cx="3400425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6399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545E-14C0-49F8-8375-D49F4B4C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3B2A2-9A7D-423F-A797-E08737E67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718" y="1241601"/>
            <a:ext cx="5201681" cy="52120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03F60-4B9D-4DEF-B32C-442145B23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718" y="1802085"/>
            <a:ext cx="5201681" cy="43796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B70FC-D5F9-4840-8D1A-9F678B2DF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2838" y="1241601"/>
            <a:ext cx="5202894" cy="52120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7B5A9-2E6C-4B96-AAD5-A67366E3C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2838" y="1802085"/>
            <a:ext cx="5202894" cy="43796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AC0E2B-A0A9-4AA9-BB32-5B5BCBE6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74D73-B6E1-4879-8C7B-EE67A0DD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7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545E-14C0-49F8-8375-D49F4B4C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3B2A2-9A7D-423F-A797-E08737E67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718" y="1241601"/>
            <a:ext cx="5201681" cy="52120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03F60-4B9D-4DEF-B32C-442145B23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718" y="1802085"/>
            <a:ext cx="5201681" cy="41689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B70FC-D5F9-4840-8D1A-9F678B2DF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2838" y="1241601"/>
            <a:ext cx="5202894" cy="52120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7B5A9-2E6C-4B96-AAD5-A67366E3C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2838" y="1802085"/>
            <a:ext cx="5202894" cy="41689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AC0E2B-A0A9-4AA9-BB32-5B5BCBE6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74D73-B6E1-4879-8C7B-EE67A0DD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465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6A0E-3997-452D-84B4-83B0EEE4C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DD8C3-802F-4B8E-BA14-15EDFB69D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2838" y="322192"/>
            <a:ext cx="5203700" cy="5856358"/>
          </a:xfrm>
        </p:spPr>
        <p:txBody>
          <a:bodyPr/>
          <a:lstStyle>
            <a:lvl1pPr>
              <a:defRPr sz="1850"/>
            </a:lvl1pPr>
            <a:lvl2pPr>
              <a:defRPr sz="1850"/>
            </a:lvl2pPr>
            <a:lvl3pPr>
              <a:defRPr sz="1600"/>
            </a:lvl3pPr>
            <a:lvl4pPr>
              <a:defRPr sz="1450"/>
            </a:lvl4pPr>
            <a:lvl5pPr>
              <a:defRPr sz="14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D6859-6DE2-451A-A7DC-F60096F4F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526" y="1263140"/>
            <a:ext cx="5198873" cy="4915410"/>
          </a:xfrm>
        </p:spPr>
        <p:txBody>
          <a:bodyPr>
            <a:normAutofit/>
          </a:bodyPr>
          <a:lstStyle>
            <a:lvl1pPr marL="0" indent="0">
              <a:buNone/>
              <a:defRPr sz="185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E5557-6AB0-42C2-87E7-A0ABACA5C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E2BB1-1D92-4EB9-A63E-9C852328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9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6A0E-3997-452D-84B4-83B0EEE4C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DD8C3-802F-4B8E-BA14-15EDFB69D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2838" y="322192"/>
            <a:ext cx="5203700" cy="5695828"/>
          </a:xfrm>
        </p:spPr>
        <p:txBody>
          <a:bodyPr/>
          <a:lstStyle>
            <a:lvl1pPr>
              <a:defRPr sz="1850"/>
            </a:lvl1pPr>
            <a:lvl2pPr>
              <a:defRPr sz="1850"/>
            </a:lvl2pPr>
            <a:lvl3pPr>
              <a:defRPr sz="1600"/>
            </a:lvl3pPr>
            <a:lvl4pPr>
              <a:defRPr sz="1450"/>
            </a:lvl4pPr>
            <a:lvl5pPr>
              <a:defRPr sz="14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D6859-6DE2-451A-A7DC-F60096F4F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526" y="1263140"/>
            <a:ext cx="5198873" cy="4754880"/>
          </a:xfrm>
        </p:spPr>
        <p:txBody>
          <a:bodyPr>
            <a:normAutofit/>
          </a:bodyPr>
          <a:lstStyle>
            <a:lvl1pPr marL="0" indent="0">
              <a:buNone/>
              <a:defRPr sz="185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E5557-6AB0-42C2-87E7-A0ABACA5C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E2BB1-1D92-4EB9-A63E-9C852328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2187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2E64-46DC-4AB4-BC58-AF6AEE9F8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838" y="365760"/>
            <a:ext cx="5203705" cy="5812790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FAD04-3BAC-4E89-903E-661E4A560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526" y="1263140"/>
            <a:ext cx="5198873" cy="4915410"/>
          </a:xfrm>
        </p:spPr>
        <p:txBody>
          <a:bodyPr>
            <a:normAutofit/>
          </a:bodyPr>
          <a:lstStyle>
            <a:lvl1pPr marL="0" indent="0">
              <a:buNone/>
              <a:defRPr sz="185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17D34-6920-4B9F-8A14-28870C7C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27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2E64-46DC-4AB4-BC58-AF6AEE9F8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838" y="365760"/>
            <a:ext cx="5203705" cy="5815584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FAD04-3BAC-4E89-903E-661E4A560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526" y="1263140"/>
            <a:ext cx="5198873" cy="4754880"/>
          </a:xfrm>
        </p:spPr>
        <p:txBody>
          <a:bodyPr>
            <a:normAutofit/>
          </a:bodyPr>
          <a:lstStyle>
            <a:lvl1pPr marL="0" indent="0">
              <a:buNone/>
              <a:defRPr sz="185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17D34-6920-4B9F-8A14-28870C7C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6625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0"/>
            <a:ext cx="3401568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4574" y="1263140"/>
            <a:ext cx="3401568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0DDB-C879-41E0-8595-9CFEDEC2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1D40BE5-6647-498A-B118-7B1385FF31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93620" y="1263140"/>
            <a:ext cx="3401568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5482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0"/>
            <a:ext cx="2533932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83516" y="1263140"/>
            <a:ext cx="2533932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0DDB-C879-41E0-8595-9CFEDEC2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1D40BE5-6647-498A-B118-7B1385FF31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1504" y="1263140"/>
            <a:ext cx="2533932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51D40BE5-6647-498A-B118-7B1385FF31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859492" y="1263140"/>
            <a:ext cx="2533932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62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9632" y="126314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0DDB-C879-41E0-8595-9CFEDEC2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1D40BE5-6647-498A-B118-7B1385FF31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528" y="372539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93ED18-2D04-4D84-A2E5-DBC6433F127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9632" y="372548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5028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(Half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33413" cy="161925"/>
            <a:chOff x="796925" y="6456363"/>
            <a:chExt cx="633413" cy="161925"/>
          </a:xfrm>
          <a:solidFill>
            <a:schemeClr val="bg2"/>
          </a:solidFill>
        </p:grpSpPr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B94E55CF-D6AA-4EE5-84B0-62CE58A3DE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2875" y="6607175"/>
              <a:ext cx="6350" cy="9525"/>
            </a:xfrm>
            <a:custGeom>
              <a:avLst/>
              <a:gdLst>
                <a:gd name="T0" fmla="*/ 47 w 74"/>
                <a:gd name="T1" fmla="*/ 18 h 103"/>
                <a:gd name="T2" fmla="*/ 47 w 74"/>
                <a:gd name="T3" fmla="*/ 103 h 103"/>
                <a:gd name="T4" fmla="*/ 27 w 74"/>
                <a:gd name="T5" fmla="*/ 103 h 103"/>
                <a:gd name="T6" fmla="*/ 27 w 74"/>
                <a:gd name="T7" fmla="*/ 18 h 103"/>
                <a:gd name="T8" fmla="*/ 0 w 74"/>
                <a:gd name="T9" fmla="*/ 18 h 103"/>
                <a:gd name="T10" fmla="*/ 0 w 74"/>
                <a:gd name="T11" fmla="*/ 0 h 103"/>
                <a:gd name="T12" fmla="*/ 74 w 74"/>
                <a:gd name="T13" fmla="*/ 0 h 103"/>
                <a:gd name="T14" fmla="*/ 74 w 74"/>
                <a:gd name="T15" fmla="*/ 18 h 103"/>
                <a:gd name="T16" fmla="*/ 47 w 74"/>
                <a:gd name="T17" fmla="*/ 1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03">
                  <a:moveTo>
                    <a:pt x="47" y="18"/>
                  </a:moveTo>
                  <a:lnTo>
                    <a:pt x="47" y="103"/>
                  </a:lnTo>
                  <a:lnTo>
                    <a:pt x="27" y="103"/>
                  </a:lnTo>
                  <a:lnTo>
                    <a:pt x="27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8"/>
                  </a:lnTo>
                  <a:lnTo>
                    <a:pt x="47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8631560B-F9ED-4126-9744-4574AF23A2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0813" y="6607175"/>
              <a:ext cx="9525" cy="9525"/>
            </a:xfrm>
            <a:custGeom>
              <a:avLst/>
              <a:gdLst>
                <a:gd name="T0" fmla="*/ 74 w 94"/>
                <a:gd name="T1" fmla="*/ 103 h 103"/>
                <a:gd name="T2" fmla="*/ 74 w 94"/>
                <a:gd name="T3" fmla="*/ 43 h 103"/>
                <a:gd name="T4" fmla="*/ 54 w 94"/>
                <a:gd name="T5" fmla="*/ 82 h 103"/>
                <a:gd name="T6" fmla="*/ 40 w 94"/>
                <a:gd name="T7" fmla="*/ 82 h 103"/>
                <a:gd name="T8" fmla="*/ 21 w 94"/>
                <a:gd name="T9" fmla="*/ 43 h 103"/>
                <a:gd name="T10" fmla="*/ 21 w 94"/>
                <a:gd name="T11" fmla="*/ 103 h 103"/>
                <a:gd name="T12" fmla="*/ 0 w 94"/>
                <a:gd name="T13" fmla="*/ 103 h 103"/>
                <a:gd name="T14" fmla="*/ 0 w 94"/>
                <a:gd name="T15" fmla="*/ 0 h 103"/>
                <a:gd name="T16" fmla="*/ 20 w 94"/>
                <a:gd name="T17" fmla="*/ 0 h 103"/>
                <a:gd name="T18" fmla="*/ 47 w 94"/>
                <a:gd name="T19" fmla="*/ 56 h 103"/>
                <a:gd name="T20" fmla="*/ 74 w 94"/>
                <a:gd name="T21" fmla="*/ 0 h 103"/>
                <a:gd name="T22" fmla="*/ 94 w 94"/>
                <a:gd name="T23" fmla="*/ 0 h 103"/>
                <a:gd name="T24" fmla="*/ 94 w 94"/>
                <a:gd name="T25" fmla="*/ 103 h 103"/>
                <a:gd name="T26" fmla="*/ 74 w 94"/>
                <a:gd name="T2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103">
                  <a:moveTo>
                    <a:pt x="74" y="103"/>
                  </a:moveTo>
                  <a:lnTo>
                    <a:pt x="74" y="43"/>
                  </a:lnTo>
                  <a:lnTo>
                    <a:pt x="54" y="82"/>
                  </a:lnTo>
                  <a:lnTo>
                    <a:pt x="40" y="82"/>
                  </a:lnTo>
                  <a:lnTo>
                    <a:pt x="21" y="43"/>
                  </a:lnTo>
                  <a:lnTo>
                    <a:pt x="21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7" y="56"/>
                  </a:lnTo>
                  <a:lnTo>
                    <a:pt x="74" y="0"/>
                  </a:lnTo>
                  <a:lnTo>
                    <a:pt x="94" y="0"/>
                  </a:lnTo>
                  <a:lnTo>
                    <a:pt x="94" y="103"/>
                  </a:lnTo>
                  <a:lnTo>
                    <a:pt x="74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04315" y="-9144"/>
            <a:ext cx="6099048" cy="6876288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1" y="6475499"/>
            <a:ext cx="4361688" cy="182880"/>
          </a:xfrm>
        </p:spPr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17D34-6920-4B9F-8A14-28870C7C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E094AD-8A7C-4CF4-90F8-CE7601C3F655}"/>
              </a:ext>
            </a:extLst>
          </p:cNvPr>
          <p:cNvCxnSpPr/>
          <p:nvPr userDrawn="1"/>
        </p:nvCxnSpPr>
        <p:spPr>
          <a:xfrm>
            <a:off x="795528" y="6291072"/>
            <a:ext cx="5166360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 userDrawn="1"/>
        </p:nvSpPr>
        <p:spPr>
          <a:xfrm flipH="1">
            <a:off x="1403348" y="6586854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53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4997820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4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5528" y="1263142"/>
            <a:ext cx="4997820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499648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0946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17D34-6920-4B9F-8A14-28870C7C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2"/>
          </a:solidFill>
        </p:grpSpPr>
        <p:sp>
          <p:nvSpPr>
            <p:cNvPr id="48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337" y="1322321"/>
            <a:ext cx="8796527" cy="2048543"/>
          </a:xfrm>
        </p:spPr>
        <p:txBody>
          <a:bodyPr anchor="b">
            <a:noAutofit/>
          </a:bodyPr>
          <a:lstStyle>
            <a:lvl1pPr marL="211138" indent="-211138"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“Quotation”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5338" y="3464787"/>
            <a:ext cx="5198113" cy="612648"/>
          </a:xfrm>
        </p:spPr>
        <p:txBody>
          <a:bodyPr>
            <a:noAutofit/>
          </a:bodyPr>
          <a:lstStyle>
            <a:lvl1pPr marL="206375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Attribution</a:t>
            </a:r>
          </a:p>
        </p:txBody>
      </p:sp>
    </p:spTree>
    <p:extLst>
      <p:ext uri="{BB962C8B-B14F-4D97-AF65-F5344CB8AC3E}">
        <p14:creationId xmlns:p14="http://schemas.microsoft.com/office/powerpoint/2010/main" val="43390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33413" cy="161925"/>
            <a:chOff x="796925" y="6456363"/>
            <a:chExt cx="633413" cy="161925"/>
          </a:xfrm>
          <a:solidFill>
            <a:schemeClr val="bg2"/>
          </a:solidFill>
        </p:grpSpPr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B94E55CF-D6AA-4EE5-84B0-62CE58A3DE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2875" y="6607175"/>
              <a:ext cx="6350" cy="9525"/>
            </a:xfrm>
            <a:custGeom>
              <a:avLst/>
              <a:gdLst>
                <a:gd name="T0" fmla="*/ 47 w 74"/>
                <a:gd name="T1" fmla="*/ 18 h 103"/>
                <a:gd name="T2" fmla="*/ 47 w 74"/>
                <a:gd name="T3" fmla="*/ 103 h 103"/>
                <a:gd name="T4" fmla="*/ 27 w 74"/>
                <a:gd name="T5" fmla="*/ 103 h 103"/>
                <a:gd name="T6" fmla="*/ 27 w 74"/>
                <a:gd name="T7" fmla="*/ 18 h 103"/>
                <a:gd name="T8" fmla="*/ 0 w 74"/>
                <a:gd name="T9" fmla="*/ 18 h 103"/>
                <a:gd name="T10" fmla="*/ 0 w 74"/>
                <a:gd name="T11" fmla="*/ 0 h 103"/>
                <a:gd name="T12" fmla="*/ 74 w 74"/>
                <a:gd name="T13" fmla="*/ 0 h 103"/>
                <a:gd name="T14" fmla="*/ 74 w 74"/>
                <a:gd name="T15" fmla="*/ 18 h 103"/>
                <a:gd name="T16" fmla="*/ 47 w 74"/>
                <a:gd name="T17" fmla="*/ 1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03">
                  <a:moveTo>
                    <a:pt x="47" y="18"/>
                  </a:moveTo>
                  <a:lnTo>
                    <a:pt x="47" y="103"/>
                  </a:lnTo>
                  <a:lnTo>
                    <a:pt x="27" y="103"/>
                  </a:lnTo>
                  <a:lnTo>
                    <a:pt x="27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8"/>
                  </a:lnTo>
                  <a:lnTo>
                    <a:pt x="47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8631560B-F9ED-4126-9744-4574AF23A2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0813" y="6607175"/>
              <a:ext cx="9525" cy="9525"/>
            </a:xfrm>
            <a:custGeom>
              <a:avLst/>
              <a:gdLst>
                <a:gd name="T0" fmla="*/ 74 w 94"/>
                <a:gd name="T1" fmla="*/ 103 h 103"/>
                <a:gd name="T2" fmla="*/ 74 w 94"/>
                <a:gd name="T3" fmla="*/ 43 h 103"/>
                <a:gd name="T4" fmla="*/ 54 w 94"/>
                <a:gd name="T5" fmla="*/ 82 h 103"/>
                <a:gd name="T6" fmla="*/ 40 w 94"/>
                <a:gd name="T7" fmla="*/ 82 h 103"/>
                <a:gd name="T8" fmla="*/ 21 w 94"/>
                <a:gd name="T9" fmla="*/ 43 h 103"/>
                <a:gd name="T10" fmla="*/ 21 w 94"/>
                <a:gd name="T11" fmla="*/ 103 h 103"/>
                <a:gd name="T12" fmla="*/ 0 w 94"/>
                <a:gd name="T13" fmla="*/ 103 h 103"/>
                <a:gd name="T14" fmla="*/ 0 w 94"/>
                <a:gd name="T15" fmla="*/ 0 h 103"/>
                <a:gd name="T16" fmla="*/ 20 w 94"/>
                <a:gd name="T17" fmla="*/ 0 h 103"/>
                <a:gd name="T18" fmla="*/ 47 w 94"/>
                <a:gd name="T19" fmla="*/ 56 h 103"/>
                <a:gd name="T20" fmla="*/ 74 w 94"/>
                <a:gd name="T21" fmla="*/ 0 h 103"/>
                <a:gd name="T22" fmla="*/ 94 w 94"/>
                <a:gd name="T23" fmla="*/ 0 h 103"/>
                <a:gd name="T24" fmla="*/ 94 w 94"/>
                <a:gd name="T25" fmla="*/ 103 h 103"/>
                <a:gd name="T26" fmla="*/ 74 w 94"/>
                <a:gd name="T2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103">
                  <a:moveTo>
                    <a:pt x="74" y="103"/>
                  </a:moveTo>
                  <a:lnTo>
                    <a:pt x="74" y="43"/>
                  </a:lnTo>
                  <a:lnTo>
                    <a:pt x="54" y="82"/>
                  </a:lnTo>
                  <a:lnTo>
                    <a:pt x="40" y="82"/>
                  </a:lnTo>
                  <a:lnTo>
                    <a:pt x="21" y="43"/>
                  </a:lnTo>
                  <a:lnTo>
                    <a:pt x="21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7" y="56"/>
                  </a:lnTo>
                  <a:lnTo>
                    <a:pt x="74" y="0"/>
                  </a:lnTo>
                  <a:lnTo>
                    <a:pt x="94" y="0"/>
                  </a:lnTo>
                  <a:lnTo>
                    <a:pt x="94" y="103"/>
                  </a:lnTo>
                  <a:lnTo>
                    <a:pt x="74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04315" y="-9144"/>
            <a:ext cx="6099048" cy="6876288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17D34-6920-4B9F-8A14-28870C7C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E094AD-8A7C-4CF4-90F8-CE7601C3F655}"/>
              </a:ext>
            </a:extLst>
          </p:cNvPr>
          <p:cNvCxnSpPr/>
          <p:nvPr userDrawn="1"/>
        </p:nvCxnSpPr>
        <p:spPr>
          <a:xfrm>
            <a:off x="795528" y="6291072"/>
            <a:ext cx="5166360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 userDrawn="1"/>
        </p:nvSpPr>
        <p:spPr>
          <a:xfrm flipH="1">
            <a:off x="1403348" y="6586854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51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337" y="1322321"/>
            <a:ext cx="4998011" cy="2048543"/>
          </a:xfrm>
        </p:spPr>
        <p:txBody>
          <a:bodyPr anchor="b">
            <a:noAutofit/>
          </a:bodyPr>
          <a:lstStyle>
            <a:lvl1pPr marL="211138" indent="-211138">
              <a:defRPr sz="3200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“Quotation”</a:t>
            </a:r>
          </a:p>
        </p:txBody>
      </p:sp>
      <p:sp>
        <p:nvSpPr>
          <p:cNvPr id="252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95339" y="3464787"/>
            <a:ext cx="4998010" cy="612648"/>
          </a:xfrm>
        </p:spPr>
        <p:txBody>
          <a:bodyPr>
            <a:noAutofit/>
          </a:bodyPr>
          <a:lstStyle>
            <a:lvl1pPr marL="206375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Attribution</a:t>
            </a:r>
          </a:p>
        </p:txBody>
      </p:sp>
    </p:spTree>
    <p:extLst>
      <p:ext uri="{BB962C8B-B14F-4D97-AF65-F5344CB8AC3E}">
        <p14:creationId xmlns:p14="http://schemas.microsoft.com/office/powerpoint/2010/main" val="27117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headling_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2"/>
          </a:solidFill>
        </p:grpSpPr>
        <p:sp>
          <p:nvSpPr>
            <p:cNvPr id="34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2C9173D-2661-478B-9825-D3210BAA442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9145" y="-9144"/>
            <a:ext cx="12207240" cy="6876288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475499"/>
            <a:ext cx="7367778" cy="182880"/>
          </a:xfrm>
        </p:spPr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0E217D34-6920-4B9F-8A14-28870C7C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7372" y="6475499"/>
            <a:ext cx="416052" cy="182880"/>
          </a:xfrm>
        </p:spPr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_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2"/>
          </a:solidFill>
        </p:grpSpPr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56DD7CE-BFC9-4A36-9D73-68BCE580BCB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9144" y="-9144"/>
            <a:ext cx="12207240" cy="6876288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Video or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469D5-9B83-4FD1-A5E2-F9B26A9F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3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Video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2"/>
          </a:solidFill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469D5-9B83-4FD1-A5E2-F9B26A9F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56DD7CE-BFC9-4A36-9D73-68BCE580BCB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96129" y="1179823"/>
            <a:ext cx="8197209" cy="4609789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Video or image</a:t>
            </a:r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82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469D5-9B83-4FD1-A5E2-F9B26A9F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4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469D5-9B83-4FD1-A5E2-F9B26A9F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 baseline="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761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4A931F-5697-4708-8B1F-E5E50059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7CC85-62DC-4DF0-8BBF-8EA1B99AC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88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4A931F-5697-4708-8B1F-E5E50059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7CC85-62DC-4DF0-8BBF-8EA1B99AC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8676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2" spcCol="457200"/>
          <a:lstStyle>
            <a:lvl1pPr marL="228600" indent="-228600">
              <a:spcBef>
                <a:spcPts val="900"/>
              </a:spcBef>
              <a:buFont typeface="+mj-lt"/>
              <a:buAutoNum type="arabicPeriod"/>
              <a:defRPr sz="1000" b="0" spc="-20" baseline="0"/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30B12-41BC-4F05-8C89-F3003FEA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sclaimer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2" spcCol="457200"/>
          <a:lstStyle>
            <a:lvl1pPr>
              <a:spcBef>
                <a:spcPts val="2400"/>
              </a:spcBef>
              <a:defRPr sz="1200" b="1"/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Section header</a:t>
            </a:r>
          </a:p>
          <a:p>
            <a:pPr lvl="1"/>
            <a:r>
              <a:rPr lang="en-US" dirty="0"/>
              <a:t>Body copy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30B12-41BC-4F05-8C89-F3003FEA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FF4A-92DB-4C5D-B50A-9BB6D56720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83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F59E286-F560-4401-B991-7300DBB9BFE0}"/>
              </a:ext>
            </a:extLst>
          </p:cNvPr>
          <p:cNvSpPr txBox="1"/>
          <p:nvPr userDrawn="1"/>
        </p:nvSpPr>
        <p:spPr>
          <a:xfrm>
            <a:off x="5533468" y="5990668"/>
            <a:ext cx="113973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intuitive.com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E535C7-A3AC-4D91-B4B6-F7165C10FDD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52596" y="3017520"/>
            <a:ext cx="2486808" cy="671619"/>
            <a:chOff x="806451" y="5853113"/>
            <a:chExt cx="869950" cy="234950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6589976E-6187-4C54-AFAB-2B8BDD01DA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6451" y="5945188"/>
              <a:ext cx="15875" cy="141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A61DEC11-24D6-4F30-9649-C67F56618B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90601" y="5945188"/>
              <a:ext cx="77788" cy="14128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E3F87170-6821-406A-B9F1-E820373D2E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8076" y="5945188"/>
              <a:ext cx="76200" cy="14287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05424D89-FF90-4EA2-AFAB-D60852EB02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3813" y="5945188"/>
              <a:ext cx="77788" cy="14128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9">
              <a:extLst>
                <a:ext uri="{FF2B5EF4-FFF2-40B4-BE49-F238E27FC236}">
                  <a16:creationId xmlns:a16="http://schemas.microsoft.com/office/drawing/2014/main" id="{59EF964D-D7D1-4B64-8489-189FCDF2E1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7638" y="5945188"/>
              <a:ext cx="15875" cy="141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D4382696-E0C3-428C-8FD0-917A32ACF7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7963" y="5945188"/>
              <a:ext cx="88900" cy="14128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231D95F7-B616-48BD-9D4E-260C1AC5F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1313" y="5945188"/>
              <a:ext cx="65088" cy="14128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E769B254-2C94-48C1-A2F0-5F6ECE56B7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3488" y="5945188"/>
              <a:ext cx="15875" cy="141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5930C800-BD03-475E-AEB0-0516BE2722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3126" y="5945188"/>
              <a:ext cx="80963" cy="14128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5FC4F4EF-5557-4A6B-9553-2770DBC062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11263" y="5853113"/>
              <a:ext cx="60325" cy="61913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111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OF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92480" y="3152003"/>
            <a:ext cx="10607040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600" b="1" spc="-100" baseline="0" dirty="0">
                <a:solidFill>
                  <a:schemeClr val="bg1"/>
                </a:solidFill>
              </a:rPr>
              <a:t>Any master beyond this point is not in template</a:t>
            </a:r>
          </a:p>
        </p:txBody>
      </p:sp>
    </p:spTree>
    <p:extLst>
      <p:ext uri="{BB962C8B-B14F-4D97-AF65-F5344CB8AC3E}">
        <p14:creationId xmlns:p14="http://schemas.microsoft.com/office/powerpoint/2010/main" val="324453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D997-8ACD-4F0D-8E01-241370F8B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273" y="826916"/>
            <a:ext cx="8814133" cy="1865376"/>
          </a:xfrm>
        </p:spPr>
        <p:txBody>
          <a:bodyPr anchor="b" anchorCtr="0">
            <a:noAutofit/>
          </a:bodyPr>
          <a:lstStyle>
            <a:lvl1pPr algn="l">
              <a:defRPr sz="4500" spc="-1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0343BD-7A1E-48E0-B93E-8E38918E11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1968" y="2665096"/>
            <a:ext cx="8800193" cy="841248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18277-E42C-4B74-962D-C8E55CA4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5538" y="6024307"/>
            <a:ext cx="6194425" cy="182880"/>
          </a:xfrm>
        </p:spPr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0ACD1B-5E97-4873-AB68-BE459BEE97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968" y="3620534"/>
            <a:ext cx="8800193" cy="1307592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2"/>
                </a:solidFill>
              </a:defRPr>
            </a:lvl1pPr>
            <a:lvl2pPr marL="0" indent="0">
              <a:spcBef>
                <a:spcPts val="1800"/>
              </a:spcBef>
              <a:buFontTx/>
              <a:buNone/>
              <a:defRPr sz="1200" i="0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Subtitle level 1</a:t>
            </a:r>
          </a:p>
          <a:p>
            <a:pPr lvl="1"/>
            <a:r>
              <a:rPr lang="en-US" dirty="0"/>
              <a:t>00 Month 2000</a:t>
            </a:r>
          </a:p>
        </p:txBody>
      </p:sp>
      <p:sp>
        <p:nvSpPr>
          <p:cNvPr id="24" name="Freeform 5"/>
          <p:cNvSpPr>
            <a:spLocks noEditPoints="1"/>
          </p:cNvSpPr>
          <p:nvPr userDrawn="1"/>
        </p:nvSpPr>
        <p:spPr bwMode="auto">
          <a:xfrm>
            <a:off x="806451" y="5839738"/>
            <a:ext cx="1183132" cy="32281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DB0C2CC-A33C-46E0-B9FA-1340BDC55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024307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CE68AF8-37FA-470E-9548-81B3CC33C2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024307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6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F630067-5BE5-419C-A6A7-30B72DE2C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1CBDBD5-F395-43AB-98BF-46FAD161C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76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528" y="1263140"/>
            <a:ext cx="10597896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D7666DD-41A3-476E-9BBF-8D2807682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40E6A14-A89F-4D27-BE4C-8CDE5FD57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8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7" y="1907824"/>
            <a:ext cx="8796527" cy="1463040"/>
          </a:xfrm>
        </p:spPr>
        <p:txBody>
          <a:bodyPr anchor="b">
            <a:noAutofit/>
          </a:bodyPr>
          <a:lstStyle>
            <a:lvl1pPr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38" y="3439886"/>
            <a:ext cx="8796526" cy="61264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CCC0-02C4-45C0-AE6E-231887C1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480261"/>
            <a:ext cx="6989763" cy="182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CB52E74-30AF-4B4D-A6EE-F53E0BD46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5684658-A28F-4674-9E51-53C1C0F3A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5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ith 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1EC83B-F25B-4A6E-BA51-701968ED9A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9144" y="-9144"/>
            <a:ext cx="12207240" cy="6876288"/>
          </a:xfrm>
        </p:spPr>
        <p:txBody>
          <a:bodyPr rIns="365760"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Background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CCC0-02C4-45C0-AE6E-231887C1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7" y="1907824"/>
            <a:ext cx="8796527" cy="1463040"/>
          </a:xfrm>
        </p:spPr>
        <p:txBody>
          <a:bodyPr anchor="b">
            <a:noAutofit/>
          </a:bodyPr>
          <a:lstStyle>
            <a:lvl1pPr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38" y="3439886"/>
            <a:ext cx="8796526" cy="61264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177F4A1-3837-498A-AED5-D252B6AB3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F365C59-8B78-4727-9D55-C71B20BFA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15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1EC83B-F25B-4A6E-BA51-701968ED9A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-9144"/>
            <a:ext cx="6102096" cy="6876288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CCC0-02C4-45C0-AE6E-231887C1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264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338" y="1907824"/>
            <a:ext cx="5004052" cy="1463040"/>
          </a:xfrm>
        </p:spPr>
        <p:txBody>
          <a:bodyPr anchor="b">
            <a:noAutofit/>
          </a:bodyPr>
          <a:lstStyle>
            <a:lvl1pPr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65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38" y="3439886"/>
            <a:ext cx="5004051" cy="61264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3B73D53-7931-4D4C-BF3F-087711B9A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4B96DA5-3899-4A32-9167-D292900819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3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b-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7" y="1907824"/>
            <a:ext cx="8796527" cy="1463040"/>
          </a:xfrm>
        </p:spPr>
        <p:txBody>
          <a:bodyPr anchor="b">
            <a:noAutofit/>
          </a:bodyPr>
          <a:lstStyle>
            <a:lvl1pPr>
              <a:defRPr sz="3200" spc="-8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38" y="3439886"/>
            <a:ext cx="8796526" cy="61264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CCC0-02C4-45C0-AE6E-231887C1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394A73AA-BDC0-4822-840C-85E3F2352BC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11CFC7E5-7F3D-403B-870B-2EF3D716B1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3F7B343E-8588-4C33-9DF0-E34E2F245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4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5198872" cy="49117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38" y="1263141"/>
            <a:ext cx="5201306" cy="49117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7855AA-C31D-432B-99F8-20EC18881D4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026F8C6-BC97-450D-A58F-2BC958F00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6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0"/>
            <a:ext cx="5198872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38" y="1263140"/>
            <a:ext cx="5201306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84D84FE-990A-474D-BCCB-A024C6E0059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4959A21-B70D-4972-AC90-2D6DC698F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78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3401822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5788" y="1263141"/>
            <a:ext cx="3400425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94651" y="1263141"/>
            <a:ext cx="3400425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EDACBD8-03C7-44C7-9B6C-C18CF6AFD82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A1B3C1B-7CB1-4B4D-A028-6373BC139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95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3401822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5788" y="1263141"/>
            <a:ext cx="3400425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94651" y="1263141"/>
            <a:ext cx="3400425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B495ACE-197E-4408-9DC6-D588A21F6B6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5DD1B14-6649-48A6-8CB9-3C532691D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05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Offset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3401822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5788" y="1263141"/>
            <a:ext cx="6997636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0492047-F88C-4193-B4AC-43A8D45DB09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773B73-3C4A-4712-A620-D5B379D8B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47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Citation (Offset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1"/>
            <a:ext cx="3401822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5788" y="1263141"/>
            <a:ext cx="6997636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46F2A1A-FA71-4DB0-9A8A-19BC299BE90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3CB59BF-FB49-4F4E-B400-717F51418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90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Offset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7" y="1263141"/>
            <a:ext cx="7000685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92999" y="1263141"/>
            <a:ext cx="3400425" cy="491178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CD3B50-B5AB-4906-BE83-16FD7513065C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CBA1831-E774-4A5B-B444-B4EA0E280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3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Citation (Offset Left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7" y="1263141"/>
            <a:ext cx="7000685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92999" y="1263141"/>
            <a:ext cx="3400425" cy="4754879"/>
          </a:xfrm>
        </p:spPr>
        <p:txBody>
          <a:bodyPr r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2817EE5-EA9B-4FC9-BAB6-C078B7970E5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AD92A11-39F6-4A18-BA3D-2091B1E72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545E-14C0-49F8-8375-D49F4B4C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3B2A2-9A7D-423F-A797-E08737E67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718" y="1241601"/>
            <a:ext cx="5201681" cy="5212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03F60-4B9D-4DEF-B32C-442145B23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718" y="1802085"/>
            <a:ext cx="5201681" cy="43796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B70FC-D5F9-4840-8D1A-9F678B2DF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2838" y="1241601"/>
            <a:ext cx="5202894" cy="5212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7B5A9-2E6C-4B96-AAD5-A67366E3C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2838" y="1802085"/>
            <a:ext cx="5202894" cy="43796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AC0E2B-A0A9-4AA9-BB32-5B5BCBE6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0413550-CA7B-4A38-AF91-29BED3A7A2F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B22C8BB-2CEB-4A5D-A105-E2D136BD041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1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545E-14C0-49F8-8375-D49F4B4C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3B2A2-9A7D-423F-A797-E08737E67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718" y="1241601"/>
            <a:ext cx="5201681" cy="5212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03F60-4B9D-4DEF-B32C-442145B23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718" y="1802085"/>
            <a:ext cx="5201681" cy="41689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B70FC-D5F9-4840-8D1A-9F678B2DF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2838" y="1241601"/>
            <a:ext cx="5202894" cy="5212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7B5A9-2E6C-4B96-AAD5-A67366E3C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2838" y="1802085"/>
            <a:ext cx="5202894" cy="41689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AC0E2B-A0A9-4AA9-BB32-5B5BCBE6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E18F869-5C03-4719-8EE2-78D59C5B2D3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391C880-304D-410C-A6B9-8263F60DD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9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6A0E-3997-452D-84B4-83B0EEE4C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DD8C3-802F-4B8E-BA14-15EDFB69D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526" y="1260479"/>
            <a:ext cx="5198873" cy="4921246"/>
          </a:xfrm>
        </p:spPr>
        <p:txBody>
          <a:bodyPr/>
          <a:lstStyle>
            <a:lvl1pPr>
              <a:defRPr sz="1850"/>
            </a:lvl1pPr>
            <a:lvl2pPr>
              <a:defRPr sz="1850"/>
            </a:lvl2pPr>
            <a:lvl3pPr>
              <a:defRPr sz="1600"/>
            </a:lvl3pPr>
            <a:lvl4pPr>
              <a:defRPr sz="1450"/>
            </a:lvl4pPr>
            <a:lvl5pPr>
              <a:defRPr sz="14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E5557-6AB0-42C2-87E7-A0ABACA5C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5DDD8C3-802F-4B8E-BA14-15EDFB69D94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97071" y="322192"/>
            <a:ext cx="5194829" cy="5856358"/>
          </a:xfrm>
        </p:spPr>
        <p:txBody>
          <a:bodyPr/>
          <a:lstStyle>
            <a:lvl1pPr>
              <a:defRPr sz="1850"/>
            </a:lvl1pPr>
            <a:lvl2pPr>
              <a:defRPr sz="1850"/>
            </a:lvl2pPr>
            <a:lvl3pPr>
              <a:defRPr sz="1600"/>
            </a:lvl3pPr>
            <a:lvl4pPr>
              <a:defRPr sz="1450"/>
            </a:lvl4pPr>
            <a:lvl5pPr>
              <a:defRPr sz="14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CECF90F-0E42-4033-8B9C-C206829FAE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D4B3A90-2670-45B6-8A24-A7B248FBB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2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DD8C3-802F-4B8E-BA14-15EDFB69D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526" y="1263140"/>
            <a:ext cx="5203700" cy="4754880"/>
          </a:xfrm>
        </p:spPr>
        <p:txBody>
          <a:bodyPr/>
          <a:lstStyle>
            <a:lvl1pPr>
              <a:defRPr sz="1850"/>
            </a:lvl1pPr>
            <a:lvl2pPr>
              <a:defRPr sz="1850"/>
            </a:lvl2pPr>
            <a:lvl3pPr>
              <a:defRPr sz="1600"/>
            </a:lvl3pPr>
            <a:lvl4pPr>
              <a:defRPr sz="1450"/>
            </a:lvl4pPr>
            <a:lvl5pPr>
              <a:defRPr sz="14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716A0E-3997-452D-84B4-83B0EEE4C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E5557-6AB0-42C2-87E7-A0ABACA5C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5DDD8C3-802F-4B8E-BA14-15EDFB69D94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92838" y="322192"/>
            <a:ext cx="5203700" cy="5695828"/>
          </a:xfrm>
        </p:spPr>
        <p:txBody>
          <a:bodyPr/>
          <a:lstStyle>
            <a:lvl1pPr>
              <a:defRPr sz="1850"/>
            </a:lvl1pPr>
            <a:lvl2pPr>
              <a:defRPr sz="1850"/>
            </a:lvl2pPr>
            <a:lvl3pPr>
              <a:defRPr sz="1600"/>
            </a:lvl3pPr>
            <a:lvl4pPr>
              <a:defRPr sz="1450"/>
            </a:lvl4pPr>
            <a:lvl5pPr>
              <a:defRPr sz="14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47FEDB5-9256-4DFE-8A71-DE97C3163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B1ABA18-80F2-4E49-8875-4BDE47DC3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2E64-46DC-4AB4-BC58-AF6AEE9F8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838" y="365760"/>
            <a:ext cx="5203705" cy="5812790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795337" y="1263650"/>
            <a:ext cx="5199062" cy="49180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F768583-2483-4246-AB47-40506811F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AF32585-745F-46F4-98FD-C065B018D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82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2E64-46DC-4AB4-BC58-AF6AEE9F8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6" y="322192"/>
            <a:ext cx="5198873" cy="813816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838" y="365760"/>
            <a:ext cx="5203705" cy="5652260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795337" y="1263651"/>
            <a:ext cx="5199062" cy="4754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63FABBC-5B04-4734-94E7-59D4BEED9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BAC4BA2-71AD-439E-A7A1-EFDB1D4B2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54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0"/>
            <a:ext cx="3401568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4574" y="1263140"/>
            <a:ext cx="3401568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1D40BE5-6647-498A-B118-7B1385FF31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93620" y="1263140"/>
            <a:ext cx="3401568" cy="466344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F303E9F-5C92-4F78-B088-6A169D6AAE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114F988-30B6-4A26-AA04-D35F8E48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4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5528" y="126314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D30C9-B6B5-476D-B466-A7639C7EB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9632" y="126314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6A47E-0323-4475-ACBC-66C0A11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1D40BE5-6647-498A-B118-7B1385FF31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528" y="372539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93ED18-2D04-4D84-A2E5-DBC6433F127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9632" y="3725480"/>
            <a:ext cx="5193792" cy="2258568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9E0AF8B-A57E-4FCB-B951-DC0C532EE6FB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0BDB8C9-FE8F-4552-92A1-55A9ABDEA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(Half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04315" y="-9144"/>
            <a:ext cx="6099048" cy="6876288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1" y="6480261"/>
            <a:ext cx="4361688" cy="182880"/>
          </a:xfrm>
        </p:spPr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E094AD-8A7C-4CF4-90F8-CE7601C3F655}"/>
              </a:ext>
            </a:extLst>
          </p:cNvPr>
          <p:cNvCxnSpPr/>
          <p:nvPr userDrawn="1"/>
        </p:nvCxnSpPr>
        <p:spPr>
          <a:xfrm>
            <a:off x="795528" y="6291072"/>
            <a:ext cx="5166360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itle 1">
            <a:extLst>
              <a:ext uri="{FF2B5EF4-FFF2-40B4-BE49-F238E27FC236}">
                <a16:creationId xmlns:a16="http://schemas.microsoft.com/office/drawing/2014/main" id="{4C828AB3-D8F9-4E70-B5A2-4F33FD73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4997820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4" name="Content Placeholder 2">
            <a:extLst>
              <a:ext uri="{FF2B5EF4-FFF2-40B4-BE49-F238E27FC236}">
                <a16:creationId xmlns:a16="http://schemas.microsoft.com/office/drawing/2014/main" id="{5BCEAFAF-FDE7-4F85-884D-8128895D446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5528" y="1263142"/>
            <a:ext cx="4997820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796862" y="6081906"/>
            <a:ext cx="499648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C31BCAC5-E2BA-4AC0-B2E5-B1DAA75AFA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5D9F946-6307-400E-91EC-2B1C9A5626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8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480261"/>
            <a:ext cx="6989763" cy="182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787" y="1322321"/>
            <a:ext cx="9007476" cy="2048543"/>
          </a:xfrm>
        </p:spPr>
        <p:txBody>
          <a:bodyPr anchor="b">
            <a:noAutofit/>
          </a:bodyPr>
          <a:lstStyle>
            <a:lvl1pPr marL="211138" indent="-211138">
              <a:defRPr sz="3200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“Quotation”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5338" y="3643313"/>
            <a:ext cx="5198113" cy="61264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Attribution</a:t>
            </a:r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8D0EB33-4126-47C6-AB0C-A76DB93BF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9112C46-2C36-4B43-A3FA-E72FDC90F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7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51F5B-EFC9-42FD-9FA4-FC1246D6B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04315" y="-9144"/>
            <a:ext cx="6099048" cy="6876288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1" y="6480261"/>
            <a:ext cx="4361688" cy="182880"/>
          </a:xfrm>
        </p:spPr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E094AD-8A7C-4CF4-90F8-CE7601C3F655}"/>
              </a:ext>
            </a:extLst>
          </p:cNvPr>
          <p:cNvCxnSpPr/>
          <p:nvPr userDrawn="1"/>
        </p:nvCxnSpPr>
        <p:spPr>
          <a:xfrm>
            <a:off x="795528" y="6291072"/>
            <a:ext cx="5166360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itle 1">
            <a:extLst>
              <a:ext uri="{FF2B5EF4-FFF2-40B4-BE49-F238E27FC236}">
                <a16:creationId xmlns:a16="http://schemas.microsoft.com/office/drawing/2014/main" id="{A179E857-4048-4FCF-AA26-C8CC28AF2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787" y="1322321"/>
            <a:ext cx="5207562" cy="2048543"/>
          </a:xfrm>
        </p:spPr>
        <p:txBody>
          <a:bodyPr anchor="b">
            <a:noAutofit/>
          </a:bodyPr>
          <a:lstStyle>
            <a:lvl1pPr marL="211138" indent="-211138">
              <a:defRPr sz="3200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“Quotation”</a:t>
            </a:r>
          </a:p>
        </p:txBody>
      </p:sp>
      <p:sp>
        <p:nvSpPr>
          <p:cNvPr id="252" name="Text Placeholder 2">
            <a:extLst>
              <a:ext uri="{FF2B5EF4-FFF2-40B4-BE49-F238E27FC236}">
                <a16:creationId xmlns:a16="http://schemas.microsoft.com/office/drawing/2014/main" id="{73540E86-B576-4892-9AD4-000174C3C52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95339" y="3643313"/>
            <a:ext cx="4998010" cy="61264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Attribution</a:t>
            </a:r>
          </a:p>
        </p:txBody>
      </p:sp>
      <p:sp>
        <p:nvSpPr>
          <p:cNvPr id="20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DD6EF38-DFA3-42D9-91A1-E4E77DE11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688F8A3-E536-4B84-86CC-6AB3861D8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headling_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7620" y="-9144"/>
            <a:ext cx="12207240" cy="6876288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EB72B7BF-1AA8-4731-8390-3FF2B97E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480261"/>
            <a:ext cx="6989763" cy="182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A3D3D13-07FB-4FEF-A395-65F06E06C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1DA1B19-FDEC-4548-A5BE-7576CD37B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16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_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56DD7CE-BFC9-4A36-9D73-68BCE580BCB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7620" y="-9144"/>
            <a:ext cx="12207240" cy="6876288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Video or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17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03A09C2-F5EE-4C3C-BAEC-968624701B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02CCB76-6144-406D-8A46-BDBA81F4F4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5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Video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56DD7CE-BFC9-4A36-9D73-68BCE580BCB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96129" y="1002024"/>
            <a:ext cx="8197209" cy="4609789"/>
          </a:xfrm>
          <a:ln w="6350">
            <a:solidFill>
              <a:schemeClr val="bg2">
                <a:lumMod val="40000"/>
                <a:lumOff val="60000"/>
              </a:schemeClr>
            </a:solidFill>
          </a:ln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Video or image</a:t>
            </a:r>
          </a:p>
        </p:txBody>
      </p:sp>
      <p:sp>
        <p:nvSpPr>
          <p:cNvPr id="17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247DDC6-9D34-44D0-89AA-ACB5831B05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0ADED5F-8CEE-49F4-9D1E-C7C588E68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8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76E87BB-57D8-406F-BA16-FB2B004BC7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E2D647D-660F-46D8-AB33-DD1840F27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7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5F26B46-0C70-4859-BE7A-2686ABC1DE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A0BC0B2-2FA7-449D-BABB-D99ECEC0F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97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4A931F-5697-4708-8B1F-E5E50059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A6FE4D-67AD-4879-8B7D-05D936FEC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FBDE819-3B80-46A6-A773-D0894B0C4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6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nd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4A931F-5697-4708-8B1F-E5E50059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7B9A15D-08A3-4BED-B166-04BE5452D1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87E7CF8-1BCA-464D-8324-88F6AF95D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45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Ins="0" numCol="2" spcCol="457200"/>
          <a:lstStyle>
            <a:lvl1pPr marL="228600" indent="-228600">
              <a:spcBef>
                <a:spcPts val="900"/>
              </a:spcBef>
              <a:buFont typeface="+mj-lt"/>
              <a:buAutoNum type="arabicPeriod"/>
              <a:defRPr sz="1000" b="0" spc="-20" baseline="0"/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1B49573-C2BF-40D1-88B9-9EE0E1157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6C3DE34-5325-4DE8-849E-9355FE2C61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05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sclaimer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D7C1-38B1-4250-A6E7-41D6CA11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969E-4B8C-4179-9D40-F4797B7C3CC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Ins="0" numCol="2" spcCol="457200"/>
          <a:lstStyle>
            <a:lvl1pPr>
              <a:spcBef>
                <a:spcPts val="300"/>
              </a:spcBef>
              <a:spcAft>
                <a:spcPts val="600"/>
              </a:spcAft>
              <a:defRPr sz="1200" b="0"/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200" b="1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Section header</a:t>
            </a:r>
          </a:p>
          <a:p>
            <a:pPr lvl="1"/>
            <a:r>
              <a:rPr lang="en-US" dirty="0"/>
              <a:t>Body copy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8A2D-9B31-4770-AE59-3B20E3E7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DE3F87F-3F70-42D5-BB63-86A9177D4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67D147F-411F-49BC-8837-888033C7B8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75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spital prioriti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D9CF4-EE97-4677-A89F-2D1A94111795}"/>
              </a:ext>
            </a:extLst>
          </p:cNvPr>
          <p:cNvSpPr/>
          <p:nvPr userDrawn="1"/>
        </p:nvSpPr>
        <p:spPr>
          <a:xfrm>
            <a:off x="7993063" y="1540138"/>
            <a:ext cx="1644040" cy="276999"/>
          </a:xfrm>
          <a:prstGeom prst="rect">
            <a:avLst/>
          </a:prstGeom>
        </p:spPr>
        <p:txBody>
          <a:bodyPr wrap="none" lIns="0" tIns="0" rIns="91440" bIns="0" anchor="b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1C23B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Strategic impact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D0F70C-AF3A-475A-A5CC-13850FC9A5DA}"/>
              </a:ext>
            </a:extLst>
          </p:cNvPr>
          <p:cNvSpPr/>
          <p:nvPr userDrawn="1"/>
        </p:nvSpPr>
        <p:spPr>
          <a:xfrm>
            <a:off x="4395788" y="1263141"/>
            <a:ext cx="1881284" cy="553998"/>
          </a:xfrm>
          <a:prstGeom prst="rect">
            <a:avLst/>
          </a:prstGeom>
        </p:spPr>
        <p:txBody>
          <a:bodyPr wrap="none" lIns="0" tIns="0" rIns="91440" bIns="0" anchor="b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1C23B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Potential cost </a:t>
            </a:r>
            <a:b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1C23B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1C23B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savings &amp; revenue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3D0C54-0E09-460A-8426-1FB2EF74B04A}"/>
              </a:ext>
            </a:extLst>
          </p:cNvPr>
          <p:cNvSpPr/>
          <p:nvPr userDrawn="1"/>
        </p:nvSpPr>
        <p:spPr>
          <a:xfrm>
            <a:off x="798902" y="1540138"/>
            <a:ext cx="1791516" cy="276999"/>
          </a:xfrm>
          <a:prstGeom prst="rect">
            <a:avLst/>
          </a:prstGeom>
        </p:spPr>
        <p:txBody>
          <a:bodyPr wrap="none" lIns="0" tIns="0" rIns="91440" bIns="0" anchor="b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-50" normalizeH="0" baseline="0" noProof="0" dirty="0">
                <a:ln>
                  <a:noFill/>
                </a:ln>
                <a:solidFill>
                  <a:srgbClr val="1C23B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Clinical outcomes</a:t>
            </a:r>
          </a:p>
        </p:txBody>
      </p:sp>
      <p:sp>
        <p:nvSpPr>
          <p:cNvPr id="11" name="Text Placeholder 27">
            <a:extLst>
              <a:ext uri="{FF2B5EF4-FFF2-40B4-BE49-F238E27FC236}">
                <a16:creationId xmlns:a16="http://schemas.microsoft.com/office/drawing/2014/main" id="{36868CB2-613F-4B74-A328-77898EBB69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8902" y="1983035"/>
            <a:ext cx="3398448" cy="2474908"/>
          </a:xfrm>
        </p:spPr>
        <p:txBody>
          <a:bodyPr numCol="1" spcCol="274320"/>
          <a:lstStyle>
            <a:lvl1pPr>
              <a:spcBef>
                <a:spcPts val="900"/>
              </a:spcBef>
              <a:defRPr sz="12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27">
            <a:extLst>
              <a:ext uri="{FF2B5EF4-FFF2-40B4-BE49-F238E27FC236}">
                <a16:creationId xmlns:a16="http://schemas.microsoft.com/office/drawing/2014/main" id="{DEF947CB-E3A4-4DE4-8FBF-079D96C0CB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97765" y="1983035"/>
            <a:ext cx="3398448" cy="2474908"/>
          </a:xfrm>
        </p:spPr>
        <p:txBody>
          <a:bodyPr numCol="1" spcCol="274320"/>
          <a:lstStyle>
            <a:lvl1pPr>
              <a:spcBef>
                <a:spcPts val="900"/>
              </a:spcBef>
              <a:defRPr sz="12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27">
            <a:extLst>
              <a:ext uri="{FF2B5EF4-FFF2-40B4-BE49-F238E27FC236}">
                <a16:creationId xmlns:a16="http://schemas.microsoft.com/office/drawing/2014/main" id="{0BBF373A-8A01-42A1-8BFC-F4BCA140C2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4650" y="1983035"/>
            <a:ext cx="3398448" cy="2474908"/>
          </a:xfrm>
        </p:spPr>
        <p:txBody>
          <a:bodyPr numCol="1" spcCol="274320"/>
          <a:lstStyle>
            <a:lvl1pPr>
              <a:spcBef>
                <a:spcPts val="900"/>
              </a:spcBef>
              <a:defRPr sz="12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F56C0F5-E1E4-49A6-8C91-1C53081D4DB8}"/>
              </a:ext>
            </a:extLst>
          </p:cNvPr>
          <p:cNvCxnSpPr>
            <a:cxnSpLocks/>
          </p:cNvCxnSpPr>
          <p:nvPr userDrawn="1"/>
        </p:nvCxnSpPr>
        <p:spPr>
          <a:xfrm>
            <a:off x="2600325" y="1689149"/>
            <a:ext cx="1666875" cy="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C518B4-C798-40BE-9C20-5826E9645DFD}"/>
              </a:ext>
            </a:extLst>
          </p:cNvPr>
          <p:cNvCxnSpPr>
            <a:cxnSpLocks/>
          </p:cNvCxnSpPr>
          <p:nvPr userDrawn="1"/>
        </p:nvCxnSpPr>
        <p:spPr>
          <a:xfrm>
            <a:off x="6305550" y="1689149"/>
            <a:ext cx="1558290" cy="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888375E-FE00-4930-881E-319E40A12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11D2D3E-644B-4D54-8AEC-5D0E0B9A5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98689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S adop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5F26B46-0C70-4859-BE7A-2686ABC1DE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A0BC0B2-2FA7-449D-BABB-D99ECEC0F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2915AA-6490-4794-9F7E-E41AA4E4F625}"/>
              </a:ext>
            </a:extLst>
          </p:cNvPr>
          <p:cNvSpPr txBox="1"/>
          <p:nvPr userDrawn="1"/>
        </p:nvSpPr>
        <p:spPr>
          <a:xfrm rot="16200000">
            <a:off x="-298146" y="3534618"/>
            <a:ext cx="2287486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-3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Percentage of RARP adoption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5C822A-FBA0-4515-B3EB-B1E41ADACA49}"/>
              </a:ext>
            </a:extLst>
          </p:cNvPr>
          <p:cNvGrpSpPr/>
          <p:nvPr userDrawn="1"/>
        </p:nvGrpSpPr>
        <p:grpSpPr>
          <a:xfrm>
            <a:off x="922540" y="1790700"/>
            <a:ext cx="10469362" cy="3641725"/>
            <a:chOff x="922540" y="1790700"/>
            <a:chExt cx="10469362" cy="364172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D2E93FB-2324-4848-BBF5-E460F2E9641D}"/>
                </a:ext>
              </a:extLst>
            </p:cNvPr>
            <p:cNvGrpSpPr/>
            <p:nvPr userDrawn="1"/>
          </p:nvGrpSpPr>
          <p:grpSpPr>
            <a:xfrm>
              <a:off x="922541" y="1790700"/>
              <a:ext cx="10469360" cy="113648"/>
              <a:chOff x="922541" y="1790700"/>
              <a:chExt cx="10469360" cy="113648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C3941B9-A307-4DEA-AEA3-22BFE2E5B7B0}"/>
                  </a:ext>
                </a:extLst>
              </p:cNvPr>
              <p:cNvSpPr/>
              <p:nvPr/>
            </p:nvSpPr>
            <p:spPr>
              <a:xfrm>
                <a:off x="922541" y="1790700"/>
                <a:ext cx="535746" cy="113648"/>
              </a:xfrm>
              <a:prstGeom prst="rect">
                <a:avLst/>
              </a:prstGeom>
            </p:spPr>
            <p:txBody>
              <a:bodyPr wrap="square" lIns="0" tIns="0" rIns="45720" bIns="0" anchor="ctr">
                <a:spAutoFit/>
              </a:bodyPr>
              <a:lstStyle/>
              <a:p>
                <a:pPr marL="0" marR="0" lvl="0" indent="0" algn="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8080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100%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E1031F0-6668-45C0-A946-B43CC377F0E6}"/>
                  </a:ext>
                </a:extLst>
              </p:cNvPr>
              <p:cNvCxnSpPr>
                <a:cxnSpLocks/>
              </p:cNvCxnSpPr>
              <p:nvPr userDrawn="1"/>
            </p:nvCxnSpPr>
            <p:spPr bwMode="auto">
              <a:xfrm>
                <a:off x="1458287" y="1847524"/>
                <a:ext cx="9933614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 type="non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C4A0B1-F666-4E20-B001-469E7C76D744}"/>
                </a:ext>
              </a:extLst>
            </p:cNvPr>
            <p:cNvGrpSpPr/>
            <p:nvPr userDrawn="1"/>
          </p:nvGrpSpPr>
          <p:grpSpPr>
            <a:xfrm>
              <a:off x="922540" y="2507680"/>
              <a:ext cx="10469362" cy="113648"/>
              <a:chOff x="889623" y="1916578"/>
              <a:chExt cx="9623150" cy="113160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17AC445-8014-4697-B21E-42B4557EC982}"/>
                  </a:ext>
                </a:extLst>
              </p:cNvPr>
              <p:cNvSpPr/>
              <p:nvPr/>
            </p:nvSpPr>
            <p:spPr>
              <a:xfrm>
                <a:off x="889623" y="1916578"/>
                <a:ext cx="492443" cy="113160"/>
              </a:xfrm>
              <a:prstGeom prst="rect">
                <a:avLst/>
              </a:prstGeom>
            </p:spPr>
            <p:txBody>
              <a:bodyPr wrap="square" lIns="0" tIns="0" rIns="45720" bIns="0" anchor="ctr">
                <a:spAutoFit/>
              </a:bodyPr>
              <a:lstStyle/>
              <a:p>
                <a:pPr marL="0" marR="0" lvl="0" indent="0" algn="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8080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80%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CB9EB75-F4D9-455B-8E4E-77287E82E601}"/>
                  </a:ext>
                </a:extLst>
              </p:cNvPr>
              <p:cNvCxnSpPr>
                <a:cxnSpLocks/>
                <a:stCxn id="24" idx="3"/>
              </p:cNvCxnSpPr>
              <p:nvPr userDrawn="1"/>
            </p:nvCxnSpPr>
            <p:spPr bwMode="auto">
              <a:xfrm>
                <a:off x="1382066" y="1973158"/>
                <a:ext cx="9130698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 type="non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2FDAB6F-4EA2-4987-8139-E5D52DC85F05}"/>
                </a:ext>
              </a:extLst>
            </p:cNvPr>
            <p:cNvGrpSpPr/>
            <p:nvPr userDrawn="1"/>
          </p:nvGrpSpPr>
          <p:grpSpPr>
            <a:xfrm>
              <a:off x="922540" y="3224660"/>
              <a:ext cx="10469361" cy="113648"/>
              <a:chOff x="889623" y="1916578"/>
              <a:chExt cx="9623149" cy="11316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21303DD-0EF6-49B9-9497-60619504FA36}"/>
                  </a:ext>
                </a:extLst>
              </p:cNvPr>
              <p:cNvSpPr/>
              <p:nvPr/>
            </p:nvSpPr>
            <p:spPr>
              <a:xfrm>
                <a:off x="889623" y="1916578"/>
                <a:ext cx="492443" cy="113160"/>
              </a:xfrm>
              <a:prstGeom prst="rect">
                <a:avLst/>
              </a:prstGeom>
            </p:spPr>
            <p:txBody>
              <a:bodyPr wrap="square" lIns="0" tIns="0" rIns="45720" bIns="0" anchor="ctr">
                <a:spAutoFit/>
              </a:bodyPr>
              <a:lstStyle/>
              <a:p>
                <a:pPr marL="0" marR="0" lvl="0" indent="0" algn="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8080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60%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F4678EF-4115-4B45-80BE-2A5ED4848A72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 bwMode="auto">
              <a:xfrm>
                <a:off x="1382066" y="1973158"/>
                <a:ext cx="9130697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 type="non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BC254F8-5946-475C-B675-69FC955C57FE}"/>
                </a:ext>
              </a:extLst>
            </p:cNvPr>
            <p:cNvGrpSpPr/>
            <p:nvPr userDrawn="1"/>
          </p:nvGrpSpPr>
          <p:grpSpPr>
            <a:xfrm>
              <a:off x="922540" y="3941641"/>
              <a:ext cx="10469361" cy="113648"/>
              <a:chOff x="889623" y="1916578"/>
              <a:chExt cx="9623149" cy="11316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1F807F1-8204-40D3-9E5C-47747D22A767}"/>
                  </a:ext>
                </a:extLst>
              </p:cNvPr>
              <p:cNvSpPr/>
              <p:nvPr/>
            </p:nvSpPr>
            <p:spPr>
              <a:xfrm>
                <a:off x="889623" y="1916578"/>
                <a:ext cx="492443" cy="113160"/>
              </a:xfrm>
              <a:prstGeom prst="rect">
                <a:avLst/>
              </a:prstGeom>
            </p:spPr>
            <p:txBody>
              <a:bodyPr wrap="square" lIns="0" tIns="0" rIns="45720" bIns="0" anchor="ctr">
                <a:spAutoFit/>
              </a:bodyPr>
              <a:lstStyle/>
              <a:p>
                <a:pPr marL="0" marR="0" lvl="0" indent="0" algn="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8080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40%</a:t>
                </a: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FF50FDE-C980-4807-A1FC-22A205B4EED0}"/>
                  </a:ext>
                </a:extLst>
              </p:cNvPr>
              <p:cNvCxnSpPr>
                <a:cxnSpLocks/>
                <a:stCxn id="20" idx="3"/>
              </p:cNvCxnSpPr>
              <p:nvPr userDrawn="1"/>
            </p:nvCxnSpPr>
            <p:spPr bwMode="auto">
              <a:xfrm>
                <a:off x="1382066" y="1973158"/>
                <a:ext cx="9130697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 type="non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4D87E1F-849D-4D61-BD7A-E7F4CB9AC1B8}"/>
                </a:ext>
              </a:extLst>
            </p:cNvPr>
            <p:cNvGrpSpPr/>
            <p:nvPr userDrawn="1"/>
          </p:nvGrpSpPr>
          <p:grpSpPr>
            <a:xfrm>
              <a:off x="922540" y="4658621"/>
              <a:ext cx="10469361" cy="113648"/>
              <a:chOff x="889623" y="1916578"/>
              <a:chExt cx="9623149" cy="11316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FFA4A2F-FC5B-402C-B117-98B1E3F05F04}"/>
                  </a:ext>
                </a:extLst>
              </p:cNvPr>
              <p:cNvSpPr/>
              <p:nvPr/>
            </p:nvSpPr>
            <p:spPr>
              <a:xfrm>
                <a:off x="889623" y="1916578"/>
                <a:ext cx="492443" cy="113160"/>
              </a:xfrm>
              <a:prstGeom prst="rect">
                <a:avLst/>
              </a:prstGeom>
            </p:spPr>
            <p:txBody>
              <a:bodyPr wrap="square" lIns="0" tIns="0" rIns="45720" bIns="0" anchor="ctr">
                <a:spAutoFit/>
              </a:bodyPr>
              <a:lstStyle/>
              <a:p>
                <a:pPr marL="0" marR="0" lvl="0" indent="0" algn="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8080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20%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2A9AA01-FD3B-4CEB-8E96-F7B044C3106E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 bwMode="auto">
              <a:xfrm>
                <a:off x="1382066" y="1973158"/>
                <a:ext cx="9130697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 type="non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cxn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CDC66F7-17A0-4644-850E-D15F4FA29F1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1458287" y="5432425"/>
              <a:ext cx="9933613" cy="0"/>
            </a:xfrm>
            <a:prstGeom prst="line">
              <a:avLst/>
            </a:prstGeom>
            <a:noFill/>
            <a:ln w="635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 type="non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</p:grpSp>
      <p:sp>
        <p:nvSpPr>
          <p:cNvPr id="28" name="Freeform 5">
            <a:extLst>
              <a:ext uri="{FF2B5EF4-FFF2-40B4-BE49-F238E27FC236}">
                <a16:creationId xmlns:a16="http://schemas.microsoft.com/office/drawing/2014/main" id="{53A4C41D-9487-4A67-B556-A03CACAEDD8F}"/>
              </a:ext>
            </a:extLst>
          </p:cNvPr>
          <p:cNvSpPr>
            <a:spLocks/>
          </p:cNvSpPr>
          <p:nvPr/>
        </p:nvSpPr>
        <p:spPr bwMode="auto">
          <a:xfrm>
            <a:off x="1588125" y="1917380"/>
            <a:ext cx="8733936" cy="3469300"/>
          </a:xfrm>
          <a:custGeom>
            <a:avLst/>
            <a:gdLst>
              <a:gd name="T0" fmla="*/ 0 w 2234"/>
              <a:gd name="T1" fmla="*/ 982 h 982"/>
              <a:gd name="T2" fmla="*/ 2194 w 2234"/>
              <a:gd name="T3" fmla="*/ 0 h 982"/>
              <a:gd name="T4" fmla="*/ 2234 w 2234"/>
              <a:gd name="T5" fmla="*/ 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4" h="982">
                <a:moveTo>
                  <a:pt x="0" y="982"/>
                </a:moveTo>
                <a:cubicBezTo>
                  <a:pt x="1362" y="982"/>
                  <a:pt x="684" y="0"/>
                  <a:pt x="2194" y="0"/>
                </a:cubicBezTo>
                <a:cubicBezTo>
                  <a:pt x="2234" y="0"/>
                  <a:pt x="2234" y="0"/>
                  <a:pt x="2234" y="0"/>
                </a:cubicBezTo>
              </a:path>
            </a:pathLst>
          </a:custGeom>
          <a:ln w="12700">
            <a:solidFill>
              <a:schemeClr val="bg2">
                <a:lumMod val="60000"/>
                <a:lumOff val="40000"/>
              </a:schemeClr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74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968A5EA-9C71-439C-91C1-21B85293D7FA}"/>
              </a:ext>
            </a:extLst>
          </p:cNvPr>
          <p:cNvSpPr txBox="1">
            <a:spLocks/>
          </p:cNvSpPr>
          <p:nvPr/>
        </p:nvSpPr>
        <p:spPr>
          <a:xfrm>
            <a:off x="3345281" y="1281745"/>
            <a:ext cx="5219625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defTabSz="121917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-30" normalizeH="0" baseline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</a:defRPr>
            </a:lvl1pPr>
            <a:lvl2pPr marL="173038" indent="-1730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‒"/>
              <a:defRPr sz="16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85800" indent="-1730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914400" indent="-1730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‒"/>
              <a:defRPr sz="14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kern="1200" spc="-5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kern="1200" spc="-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kern="1200" spc="-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noProof="0" dirty="0"/>
              <a:t>Robotic-assisted radical prostatectomy (RARP) adoption by country</a:t>
            </a:r>
          </a:p>
        </p:txBody>
      </p:sp>
    </p:spTree>
    <p:extLst>
      <p:ext uri="{BB962C8B-B14F-4D97-AF65-F5344CB8AC3E}">
        <p14:creationId xmlns:p14="http://schemas.microsoft.com/office/powerpoint/2010/main" val="30162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gery opportuni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6FDBB799-12D3-42F9-A8A7-5315F87FC0D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5338" y="1304925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A49F6-5ED0-4D1C-90D0-F80A558491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5338" y="3074042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11" name="Chart Placeholder 4">
            <a:extLst>
              <a:ext uri="{FF2B5EF4-FFF2-40B4-BE49-F238E27FC236}">
                <a16:creationId xmlns:a16="http://schemas.microsoft.com/office/drawing/2014/main" id="{F3495739-F7E6-438B-A628-9D9291BD8FBC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3192906" y="1304925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9407466C-C197-45BF-A86F-3912EC3595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2906" y="3074042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13" name="Chart Placeholder 4">
            <a:extLst>
              <a:ext uri="{FF2B5EF4-FFF2-40B4-BE49-F238E27FC236}">
                <a16:creationId xmlns:a16="http://schemas.microsoft.com/office/drawing/2014/main" id="{063025C7-22E7-45D6-B13F-7585B24473A4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5590474" y="1304925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15A7722-D2B6-4D28-B0DE-727DAC2761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0474" y="3074042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15" name="Chart Placeholder 4">
            <a:extLst>
              <a:ext uri="{FF2B5EF4-FFF2-40B4-BE49-F238E27FC236}">
                <a16:creationId xmlns:a16="http://schemas.microsoft.com/office/drawing/2014/main" id="{CB904FF1-32A1-48A8-8378-A47CF2DA7E3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7988042" y="1304925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B3DD0A66-0653-407C-B05D-855A20551D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88042" y="3074042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19" name="Chart Placeholder 4">
            <a:extLst>
              <a:ext uri="{FF2B5EF4-FFF2-40B4-BE49-F238E27FC236}">
                <a16:creationId xmlns:a16="http://schemas.microsoft.com/office/drawing/2014/main" id="{C54E579A-53E3-47B1-A164-6EC11D68F2D7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795338" y="3469297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0FBA953-640D-43D7-993D-9A97C06394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5338" y="5224173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21" name="Chart Placeholder 4">
            <a:extLst>
              <a:ext uri="{FF2B5EF4-FFF2-40B4-BE49-F238E27FC236}">
                <a16:creationId xmlns:a16="http://schemas.microsoft.com/office/drawing/2014/main" id="{D6A28CD5-FCF1-4E36-A706-B62FC1848EBB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3192906" y="3469297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4E08EC6-623D-4666-BCDC-1866F0D4A7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192906" y="5224173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23" name="Chart Placeholder 4">
            <a:extLst>
              <a:ext uri="{FF2B5EF4-FFF2-40B4-BE49-F238E27FC236}">
                <a16:creationId xmlns:a16="http://schemas.microsoft.com/office/drawing/2014/main" id="{29886B48-B5BD-4335-8E40-944CE273769E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5590474" y="3469297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1B3DF888-6E65-4DDF-BF26-B654856FEC4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90474" y="5224173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25" name="Chart Placeholder 4">
            <a:extLst>
              <a:ext uri="{FF2B5EF4-FFF2-40B4-BE49-F238E27FC236}">
                <a16:creationId xmlns:a16="http://schemas.microsoft.com/office/drawing/2014/main" id="{BDB9F306-DC41-42DB-921C-E128A503CBED}"/>
              </a:ext>
            </a:extLst>
          </p:cNvPr>
          <p:cNvSpPr>
            <a:spLocks noGrp="1"/>
          </p:cNvSpPr>
          <p:nvPr>
            <p:ph type="chart" sz="quarter" idx="31"/>
          </p:nvPr>
        </p:nvSpPr>
        <p:spPr>
          <a:xfrm>
            <a:off x="7988042" y="3469297"/>
            <a:ext cx="1600200" cy="1600200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0920319-30B8-4B71-93C2-0A707ADAAF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988042" y="5224173"/>
            <a:ext cx="1600200" cy="138499"/>
          </a:xfrm>
        </p:spPr>
        <p:txBody>
          <a:bodyPr rIns="0">
            <a:sp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Procedure name</a:t>
            </a:r>
          </a:p>
        </p:txBody>
      </p:sp>
      <p:sp>
        <p:nvSpPr>
          <p:cNvPr id="29" name="Text Placeholder 76">
            <a:extLst>
              <a:ext uri="{FF2B5EF4-FFF2-40B4-BE49-F238E27FC236}">
                <a16:creationId xmlns:a16="http://schemas.microsoft.com/office/drawing/2014/main" id="{7A2B21EE-7DC8-49FC-9CB9-8BC98954FA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185142" y="4967789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4E38AD6F-A15A-4D6E-B83C-BB955BD1BA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356FB101-3088-44A6-B086-4FBFD16C1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172154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ber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2C174C-436C-4A57-B8FE-2F102D7C8F9C}"/>
              </a:ext>
            </a:extLst>
          </p:cNvPr>
          <p:cNvSpPr/>
          <p:nvPr userDrawn="1"/>
        </p:nvSpPr>
        <p:spPr bwMode="auto">
          <a:xfrm>
            <a:off x="9" y="2387677"/>
            <a:ext cx="12191991" cy="447032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791" tIns="60896" rIns="121791" bIns="60896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121789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46474E"/>
              </a:solidFill>
              <a:effectLst/>
              <a:uLnTx/>
              <a:uFillTx/>
              <a:latin typeface="Arial" panose="020B0604020202020204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36113F-74F7-4BC7-B794-89E1E013364B}"/>
              </a:ext>
            </a:extLst>
          </p:cNvPr>
          <p:cNvGrpSpPr/>
          <p:nvPr userDrawn="1"/>
        </p:nvGrpSpPr>
        <p:grpSpPr>
          <a:xfrm>
            <a:off x="0" y="1190357"/>
            <a:ext cx="12192000" cy="4719320"/>
            <a:chOff x="0" y="1559161"/>
            <a:chExt cx="12192000" cy="4719320"/>
          </a:xfrm>
        </p:grpSpPr>
        <p:pic>
          <p:nvPicPr>
            <p:cNvPr id="12" name="Content Placeholder 8">
              <a:extLst>
                <a:ext uri="{FF2B5EF4-FFF2-40B4-BE49-F238E27FC236}">
                  <a16:creationId xmlns:a16="http://schemas.microsoft.com/office/drawing/2014/main" id="{72566E07-C6E7-40BF-94DA-39868474F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68" y="1559161"/>
              <a:ext cx="4116582" cy="4719320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734E1FB-2676-4491-BC43-A3AA997CB3D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772747"/>
              <a:ext cx="12192000" cy="0"/>
            </a:xfrm>
            <a:prstGeom prst="line">
              <a:avLst/>
            </a:prstGeom>
            <a:ln w="38100">
              <a:solidFill>
                <a:schemeClr val="accent1"/>
              </a:solidFill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50A1AF-3878-4264-ADBA-90B6909CAFDA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1"/>
          </a:soli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6E8EAF24-0BB8-4A27-B9DE-6A3E3ADB89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42BEB02A-1E2F-4670-BE13-DB60598220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BF942D74-9ACA-4AB6-B3F3-DB4F974BD5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B3C13BB1-2353-4D0E-9FE6-65661EB9B9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Rectangle 9">
              <a:extLst>
                <a:ext uri="{FF2B5EF4-FFF2-40B4-BE49-F238E27FC236}">
                  <a16:creationId xmlns:a16="http://schemas.microsoft.com/office/drawing/2014/main" id="{F283D958-B13A-4178-BA70-DDA129F438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D441E37-F8E2-4B95-BCA1-39F6BB177F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9AC4F3A0-F5D3-46ED-9367-2FFA084A10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Rectangle 12">
              <a:extLst>
                <a:ext uri="{FF2B5EF4-FFF2-40B4-BE49-F238E27FC236}">
                  <a16:creationId xmlns:a16="http://schemas.microsoft.com/office/drawing/2014/main" id="{25E667E3-A803-4F59-81B6-40E2662AEB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8BAAA208-64CC-412C-9869-E99A5E622A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BACD692F-C6C5-4524-86A4-86C313E769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474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6B73B02-4C07-4D3E-BCB3-E89CD371B5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08588" y="1450974"/>
            <a:ext cx="6184836" cy="813815"/>
          </a:xfrm>
        </p:spPr>
        <p:txBody>
          <a:bodyPr numCol="2" spcCol="457200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355340DC-7C84-4157-A813-95068261EF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08588" y="2885078"/>
            <a:ext cx="6184836" cy="2547347"/>
          </a:xfrm>
        </p:spPr>
        <p:txBody>
          <a:bodyPr numCol="2" spcCol="457200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80A65F5C-D407-4C22-939F-8BFE1DDDD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868FA1B0-8889-4988-9CC2-3E17AE97B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3FDF39-4B4B-47A0-A9DE-7BA81D5865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08588" y="1110155"/>
            <a:ext cx="6184900" cy="288925"/>
          </a:xfrm>
        </p:spPr>
        <p:txBody>
          <a:bodyPr/>
          <a:lstStyle>
            <a:lvl1pPr>
              <a:defRPr sz="1600" b="1">
                <a:solidFill>
                  <a:schemeClr val="accent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4D04F4E-0DC6-49CB-B68B-67E6E737C1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08588" y="2546640"/>
            <a:ext cx="6184900" cy="288925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92286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dure co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10596562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59948-5D0A-44EF-9765-2C6ABF56F7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338" y="1843088"/>
            <a:ext cx="1998662" cy="1974850"/>
          </a:xfrm>
          <a:solidFill>
            <a:schemeClr val="bg1">
              <a:lumMod val="95000"/>
            </a:schemeClr>
          </a:solidFill>
        </p:spPr>
        <p:txBody>
          <a:bodyPr lIns="201168" tIns="146304" rIns="274320" bIns="274320"/>
          <a:lstStyle>
            <a:lvl1pPr>
              <a:defRPr sz="1200" b="1" spc="-30" baseline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Char char="​"/>
              <a:defRPr sz="1200" b="1">
                <a:solidFill>
                  <a:schemeClr val="tx1"/>
                </a:solidFill>
              </a:defRPr>
            </a:lvl3pPr>
            <a:lvl4pPr marL="0" indent="0">
              <a:spcBef>
                <a:spcPts val="300"/>
              </a:spcBef>
              <a:buFont typeface="Arial" panose="020B0604020202020204" pitchFamily="34" charset="0"/>
              <a:buChar char="​"/>
              <a:defRPr sz="900" spc="-2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Cost title</a:t>
            </a:r>
          </a:p>
          <a:p>
            <a:pPr lvl="1"/>
            <a:r>
              <a:rPr lang="en-US" dirty="0"/>
              <a:t>Amounts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E432AE5-0B2B-4364-8177-39FA47ADEB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44019" y="1843088"/>
            <a:ext cx="1998662" cy="1974850"/>
          </a:xfrm>
          <a:solidFill>
            <a:schemeClr val="bg1">
              <a:lumMod val="95000"/>
            </a:schemeClr>
          </a:solidFill>
        </p:spPr>
        <p:txBody>
          <a:bodyPr lIns="201168" tIns="146304" rIns="274320" bIns="274320"/>
          <a:lstStyle>
            <a:lvl1pPr>
              <a:defRPr sz="1200" b="1" spc="-30" baseline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Char char="​"/>
              <a:defRPr sz="1200" b="1">
                <a:solidFill>
                  <a:schemeClr val="tx1"/>
                </a:solidFill>
              </a:defRPr>
            </a:lvl3pPr>
            <a:lvl4pPr marL="0" indent="0">
              <a:spcBef>
                <a:spcPts val="300"/>
              </a:spcBef>
              <a:buFont typeface="Arial" panose="020B0604020202020204" pitchFamily="34" charset="0"/>
              <a:buChar char="​"/>
              <a:defRPr sz="900" spc="-2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Cost title</a:t>
            </a:r>
          </a:p>
          <a:p>
            <a:pPr lvl="1"/>
            <a:r>
              <a:rPr lang="en-US" dirty="0"/>
              <a:t>Amounts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A88B731-16E5-47D0-82DB-CBB47A30431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92700" y="1843088"/>
            <a:ext cx="1998662" cy="1974850"/>
          </a:xfrm>
          <a:solidFill>
            <a:schemeClr val="bg1">
              <a:lumMod val="95000"/>
            </a:schemeClr>
          </a:solidFill>
        </p:spPr>
        <p:txBody>
          <a:bodyPr lIns="201168" tIns="146304" rIns="274320" bIns="274320"/>
          <a:lstStyle>
            <a:lvl1pPr>
              <a:defRPr sz="1200" b="1" spc="-30" baseline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Char char="​"/>
              <a:defRPr sz="1200" b="1">
                <a:solidFill>
                  <a:schemeClr val="tx1"/>
                </a:solidFill>
              </a:defRPr>
            </a:lvl3pPr>
            <a:lvl4pPr marL="0" indent="0">
              <a:spcBef>
                <a:spcPts val="300"/>
              </a:spcBef>
              <a:buFont typeface="Arial" panose="020B0604020202020204" pitchFamily="34" charset="0"/>
              <a:buChar char="​"/>
              <a:defRPr sz="900" spc="-2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Cost title</a:t>
            </a:r>
          </a:p>
          <a:p>
            <a:pPr lvl="1"/>
            <a:r>
              <a:rPr lang="en-US" dirty="0"/>
              <a:t>Amounts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10103B3F-1863-46A7-85A8-F21DCFA992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41381" y="1843088"/>
            <a:ext cx="1998662" cy="1974850"/>
          </a:xfrm>
          <a:solidFill>
            <a:schemeClr val="bg1">
              <a:lumMod val="95000"/>
            </a:schemeClr>
          </a:solidFill>
        </p:spPr>
        <p:txBody>
          <a:bodyPr lIns="201168" tIns="146304" rIns="274320" bIns="274320"/>
          <a:lstStyle>
            <a:lvl1pPr>
              <a:defRPr sz="1200" b="1" spc="-30" baseline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Char char="​"/>
              <a:defRPr sz="1200" b="1">
                <a:solidFill>
                  <a:schemeClr val="tx1"/>
                </a:solidFill>
              </a:defRPr>
            </a:lvl3pPr>
            <a:lvl4pPr marL="0" indent="0">
              <a:spcBef>
                <a:spcPts val="300"/>
              </a:spcBef>
              <a:buFont typeface="Arial" panose="020B0604020202020204" pitchFamily="34" charset="0"/>
              <a:buChar char="​"/>
              <a:defRPr sz="900" spc="-2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Cost title</a:t>
            </a:r>
          </a:p>
          <a:p>
            <a:pPr lvl="1"/>
            <a:r>
              <a:rPr lang="en-US" dirty="0"/>
              <a:t>Amounts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A4DEF7-FAAA-490B-9AB2-08804CA5011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90063" y="1843088"/>
            <a:ext cx="1998662" cy="1974850"/>
          </a:xfrm>
          <a:solidFill>
            <a:schemeClr val="bg1">
              <a:lumMod val="95000"/>
            </a:schemeClr>
          </a:solidFill>
        </p:spPr>
        <p:txBody>
          <a:bodyPr lIns="201168" tIns="146304" rIns="274320" bIns="274320"/>
          <a:lstStyle>
            <a:lvl1pPr>
              <a:defRPr sz="1200" b="1" spc="-30" baseline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Char char="​"/>
              <a:defRPr sz="1200" b="1">
                <a:solidFill>
                  <a:schemeClr val="tx1"/>
                </a:solidFill>
              </a:defRPr>
            </a:lvl3pPr>
            <a:lvl4pPr marL="0" indent="0">
              <a:spcBef>
                <a:spcPts val="300"/>
              </a:spcBef>
              <a:buFont typeface="Arial" panose="020B0604020202020204" pitchFamily="34" charset="0"/>
              <a:buChar char="​"/>
              <a:defRPr sz="900" spc="-2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Cost title</a:t>
            </a:r>
          </a:p>
          <a:p>
            <a:pPr lvl="1"/>
            <a:r>
              <a:rPr lang="en-US" dirty="0"/>
              <a:t>Amounts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B619E22-615A-4995-A145-BA1BC072E3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3D2BD3B-C5A2-41B7-90EC-9F208FE7E7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9916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TI data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hart Placeholder 40">
            <a:extLst>
              <a:ext uri="{FF2B5EF4-FFF2-40B4-BE49-F238E27FC236}">
                <a16:creationId xmlns:a16="http://schemas.microsoft.com/office/drawing/2014/main" id="{204233AB-12EF-41AB-AAEE-32A2FA0C478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09606" y="1843087"/>
            <a:ext cx="4386372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1" name="Chart Placeholder 40">
            <a:extLst>
              <a:ext uri="{FF2B5EF4-FFF2-40B4-BE49-F238E27FC236}">
                <a16:creationId xmlns:a16="http://schemas.microsoft.com/office/drawing/2014/main" id="{6AAB4A87-0720-4C68-A21D-A2CED82FA996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7005528" y="1843087"/>
            <a:ext cx="4386372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596373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1" y="6081906"/>
            <a:ext cx="906489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9606" y="1277217"/>
            <a:ext cx="4386372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2" name="Text Placeholder 42">
            <a:extLst>
              <a:ext uri="{FF2B5EF4-FFF2-40B4-BE49-F238E27FC236}">
                <a16:creationId xmlns:a16="http://schemas.microsoft.com/office/drawing/2014/main" id="{3D0DBED9-BAE6-449F-9EFB-F1AFFDF513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05528" y="1277217"/>
            <a:ext cx="4386372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399BEF5A-C00B-4E51-8138-D06388EC5E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09606" y="4363472"/>
            <a:ext cx="4386372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3" name="Text Placeholder 42">
            <a:extLst>
              <a:ext uri="{FF2B5EF4-FFF2-40B4-BE49-F238E27FC236}">
                <a16:creationId xmlns:a16="http://schemas.microsoft.com/office/drawing/2014/main" id="{207E0CDD-C17C-4AEB-9B00-7101D2519F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05528" y="4363472"/>
            <a:ext cx="4386372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8B7F7-83B5-4355-970B-6FFE6B12B9C1}"/>
              </a:ext>
            </a:extLst>
          </p:cNvPr>
          <p:cNvSpPr/>
          <p:nvPr userDrawn="1"/>
        </p:nvSpPr>
        <p:spPr>
          <a:xfrm>
            <a:off x="10060345" y="6013047"/>
            <a:ext cx="1331555" cy="22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Study information</a:t>
            </a:r>
          </a:p>
        </p:txBody>
      </p:sp>
      <p:sp>
        <p:nvSpPr>
          <p:cNvPr id="30" name="Text Placeholder 76">
            <a:extLst>
              <a:ext uri="{FF2B5EF4-FFF2-40B4-BE49-F238E27FC236}">
                <a16:creationId xmlns:a16="http://schemas.microsoft.com/office/drawing/2014/main" id="{DC6906D2-632F-46A9-9FA1-523FF27A8C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9237A057-B3DF-462F-8336-D8DF2A732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3888BBA-B922-462C-A1DB-A51EE3236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378561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TI data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hart Placeholder 40">
            <a:extLst>
              <a:ext uri="{FF2B5EF4-FFF2-40B4-BE49-F238E27FC236}">
                <a16:creationId xmlns:a16="http://schemas.microsoft.com/office/drawing/2014/main" id="{204233AB-12EF-41AB-AAEE-32A2FA0C478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09607" y="1843087"/>
            <a:ext cx="285771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1" name="Chart Placeholder 40">
            <a:extLst>
              <a:ext uri="{FF2B5EF4-FFF2-40B4-BE49-F238E27FC236}">
                <a16:creationId xmlns:a16="http://schemas.microsoft.com/office/drawing/2014/main" id="{6AAB4A87-0720-4C68-A21D-A2CED82FA996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5471895" y="1843087"/>
            <a:ext cx="285771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4" name="Chart Placeholder 40">
            <a:extLst>
              <a:ext uri="{FF2B5EF4-FFF2-40B4-BE49-F238E27FC236}">
                <a16:creationId xmlns:a16="http://schemas.microsoft.com/office/drawing/2014/main" id="{4EA45AB2-4632-4C93-8B8B-AD6CC104C3D2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8534183" y="1843087"/>
            <a:ext cx="285771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596373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1" y="6081906"/>
            <a:ext cx="906489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9607" y="1277217"/>
            <a:ext cx="285771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2" name="Text Placeholder 42">
            <a:extLst>
              <a:ext uri="{FF2B5EF4-FFF2-40B4-BE49-F238E27FC236}">
                <a16:creationId xmlns:a16="http://schemas.microsoft.com/office/drawing/2014/main" id="{3D0DBED9-BAE6-449F-9EFB-F1AFFDF513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71895" y="1277217"/>
            <a:ext cx="285771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5" name="Text Placeholder 42">
            <a:extLst>
              <a:ext uri="{FF2B5EF4-FFF2-40B4-BE49-F238E27FC236}">
                <a16:creationId xmlns:a16="http://schemas.microsoft.com/office/drawing/2014/main" id="{50030576-2594-41E3-903A-CC1C027BBA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34183" y="1277217"/>
            <a:ext cx="285771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399BEF5A-C00B-4E51-8138-D06388EC5E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09607" y="4363472"/>
            <a:ext cx="285771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3" name="Text Placeholder 42">
            <a:extLst>
              <a:ext uri="{FF2B5EF4-FFF2-40B4-BE49-F238E27FC236}">
                <a16:creationId xmlns:a16="http://schemas.microsoft.com/office/drawing/2014/main" id="{207E0CDD-C17C-4AEB-9B00-7101D2519F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71895" y="4363472"/>
            <a:ext cx="285771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6" name="Text Placeholder 42">
            <a:extLst>
              <a:ext uri="{FF2B5EF4-FFF2-40B4-BE49-F238E27FC236}">
                <a16:creationId xmlns:a16="http://schemas.microsoft.com/office/drawing/2014/main" id="{8050D162-4208-43A0-8CE9-8E31B27371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34183" y="4363472"/>
            <a:ext cx="285771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8B7F7-83B5-4355-970B-6FFE6B12B9C1}"/>
              </a:ext>
            </a:extLst>
          </p:cNvPr>
          <p:cNvSpPr/>
          <p:nvPr userDrawn="1"/>
        </p:nvSpPr>
        <p:spPr>
          <a:xfrm>
            <a:off x="10060345" y="6013047"/>
            <a:ext cx="1331555" cy="22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Study information</a:t>
            </a:r>
          </a:p>
        </p:txBody>
      </p:sp>
      <p:sp>
        <p:nvSpPr>
          <p:cNvPr id="30" name="Text Placeholder 76">
            <a:extLst>
              <a:ext uri="{FF2B5EF4-FFF2-40B4-BE49-F238E27FC236}">
                <a16:creationId xmlns:a16="http://schemas.microsoft.com/office/drawing/2014/main" id="{DC6906D2-632F-46A9-9FA1-523FF27A8C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9237A057-B3DF-462F-8336-D8DF2A732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3888BBA-B922-462C-A1DB-A51EE3236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372661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TI data (4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hart Placeholder 40">
            <a:extLst>
              <a:ext uri="{FF2B5EF4-FFF2-40B4-BE49-F238E27FC236}">
                <a16:creationId xmlns:a16="http://schemas.microsoft.com/office/drawing/2014/main" id="{204233AB-12EF-41AB-AAEE-32A2FA0C478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09608" y="1843087"/>
            <a:ext cx="207170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1" name="Chart Placeholder 40">
            <a:extLst>
              <a:ext uri="{FF2B5EF4-FFF2-40B4-BE49-F238E27FC236}">
                <a16:creationId xmlns:a16="http://schemas.microsoft.com/office/drawing/2014/main" id="{6AAB4A87-0720-4C68-A21D-A2CED82FA996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713137" y="1843087"/>
            <a:ext cx="207170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4" name="Chart Placeholder 40">
            <a:extLst>
              <a:ext uri="{FF2B5EF4-FFF2-40B4-BE49-F238E27FC236}">
                <a16:creationId xmlns:a16="http://schemas.microsoft.com/office/drawing/2014/main" id="{4EA45AB2-4632-4C93-8B8B-AD6CC104C3D2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7016666" y="1843087"/>
            <a:ext cx="207170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7" name="Chart Placeholder 40">
            <a:extLst>
              <a:ext uri="{FF2B5EF4-FFF2-40B4-BE49-F238E27FC236}">
                <a16:creationId xmlns:a16="http://schemas.microsoft.com/office/drawing/2014/main" id="{9CD3350A-3E43-40BC-8AD4-AF86092C5CC9}"/>
              </a:ext>
            </a:extLst>
          </p:cNvPr>
          <p:cNvSpPr>
            <a:spLocks noGrp="1"/>
          </p:cNvSpPr>
          <p:nvPr>
            <p:ph type="chart" sz="quarter" idx="25" hasCustomPrompt="1"/>
          </p:nvPr>
        </p:nvSpPr>
        <p:spPr>
          <a:xfrm>
            <a:off x="9320194" y="1843087"/>
            <a:ext cx="207170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596373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1" y="6081906"/>
            <a:ext cx="906489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9608" y="1277217"/>
            <a:ext cx="207170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2" name="Text Placeholder 42">
            <a:extLst>
              <a:ext uri="{FF2B5EF4-FFF2-40B4-BE49-F238E27FC236}">
                <a16:creationId xmlns:a16="http://schemas.microsoft.com/office/drawing/2014/main" id="{3D0DBED9-BAE6-449F-9EFB-F1AFFDF513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13137" y="1277217"/>
            <a:ext cx="207170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5" name="Text Placeholder 42">
            <a:extLst>
              <a:ext uri="{FF2B5EF4-FFF2-40B4-BE49-F238E27FC236}">
                <a16:creationId xmlns:a16="http://schemas.microsoft.com/office/drawing/2014/main" id="{50030576-2594-41E3-903A-CC1C027BBA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16666" y="1277217"/>
            <a:ext cx="207170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8" name="Text Placeholder 42">
            <a:extLst>
              <a:ext uri="{FF2B5EF4-FFF2-40B4-BE49-F238E27FC236}">
                <a16:creationId xmlns:a16="http://schemas.microsoft.com/office/drawing/2014/main" id="{18D5C459-FAF9-49F8-87C7-C612677D6A7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20194" y="1277217"/>
            <a:ext cx="207170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399BEF5A-C00B-4E51-8138-D06388EC5E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09608" y="4363472"/>
            <a:ext cx="207170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3" name="Text Placeholder 42">
            <a:extLst>
              <a:ext uri="{FF2B5EF4-FFF2-40B4-BE49-F238E27FC236}">
                <a16:creationId xmlns:a16="http://schemas.microsoft.com/office/drawing/2014/main" id="{207E0CDD-C17C-4AEB-9B00-7101D2519F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13137" y="4363472"/>
            <a:ext cx="207170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6" name="Text Placeholder 42">
            <a:extLst>
              <a:ext uri="{FF2B5EF4-FFF2-40B4-BE49-F238E27FC236}">
                <a16:creationId xmlns:a16="http://schemas.microsoft.com/office/drawing/2014/main" id="{8050D162-4208-43A0-8CE9-8E31B27371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16666" y="4363472"/>
            <a:ext cx="207170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9" name="Text Placeholder 42">
            <a:extLst>
              <a:ext uri="{FF2B5EF4-FFF2-40B4-BE49-F238E27FC236}">
                <a16:creationId xmlns:a16="http://schemas.microsoft.com/office/drawing/2014/main" id="{7848E76D-837A-4CFD-B94A-14D505BE342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20194" y="4363472"/>
            <a:ext cx="207170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8B7F7-83B5-4355-970B-6FFE6B12B9C1}"/>
              </a:ext>
            </a:extLst>
          </p:cNvPr>
          <p:cNvSpPr/>
          <p:nvPr userDrawn="1"/>
        </p:nvSpPr>
        <p:spPr>
          <a:xfrm>
            <a:off x="10060345" y="6013047"/>
            <a:ext cx="1331555" cy="22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Study information</a:t>
            </a:r>
          </a:p>
        </p:txBody>
      </p:sp>
      <p:sp>
        <p:nvSpPr>
          <p:cNvPr id="30" name="Text Placeholder 76">
            <a:extLst>
              <a:ext uri="{FF2B5EF4-FFF2-40B4-BE49-F238E27FC236}">
                <a16:creationId xmlns:a16="http://schemas.microsoft.com/office/drawing/2014/main" id="{DC6906D2-632F-46A9-9FA1-523FF27A8C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9237A057-B3DF-462F-8336-D8DF2A732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3888BBA-B922-462C-A1DB-A51EE3236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20847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TI data (5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hart Placeholder 40">
            <a:extLst>
              <a:ext uri="{FF2B5EF4-FFF2-40B4-BE49-F238E27FC236}">
                <a16:creationId xmlns:a16="http://schemas.microsoft.com/office/drawing/2014/main" id="{204233AB-12EF-41AB-AAEE-32A2FA0C478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09608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1" name="Chart Placeholder 40">
            <a:extLst>
              <a:ext uri="{FF2B5EF4-FFF2-40B4-BE49-F238E27FC236}">
                <a16:creationId xmlns:a16="http://schemas.microsoft.com/office/drawing/2014/main" id="{6AAB4A87-0720-4C68-A21D-A2CED82FA996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246941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4" name="Chart Placeholder 40">
            <a:extLst>
              <a:ext uri="{FF2B5EF4-FFF2-40B4-BE49-F238E27FC236}">
                <a16:creationId xmlns:a16="http://schemas.microsoft.com/office/drawing/2014/main" id="{4EA45AB2-4632-4C93-8B8B-AD6CC104C3D2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6084274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7" name="Chart Placeholder 40">
            <a:extLst>
              <a:ext uri="{FF2B5EF4-FFF2-40B4-BE49-F238E27FC236}">
                <a16:creationId xmlns:a16="http://schemas.microsoft.com/office/drawing/2014/main" id="{9CD3350A-3E43-40BC-8AD4-AF86092C5CC9}"/>
              </a:ext>
            </a:extLst>
          </p:cNvPr>
          <p:cNvSpPr>
            <a:spLocks noGrp="1"/>
          </p:cNvSpPr>
          <p:nvPr>
            <p:ph type="chart" sz="quarter" idx="25" hasCustomPrompt="1"/>
          </p:nvPr>
        </p:nvSpPr>
        <p:spPr>
          <a:xfrm>
            <a:off x="7921607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60" name="Chart Placeholder 40">
            <a:extLst>
              <a:ext uri="{FF2B5EF4-FFF2-40B4-BE49-F238E27FC236}">
                <a16:creationId xmlns:a16="http://schemas.microsoft.com/office/drawing/2014/main" id="{62883241-2B85-4E1D-A8D5-AE299B9852A4}"/>
              </a:ext>
            </a:extLst>
          </p:cNvPr>
          <p:cNvSpPr>
            <a:spLocks noGrp="1"/>
          </p:cNvSpPr>
          <p:nvPr>
            <p:ph type="chart" sz="quarter" idx="28" hasCustomPrompt="1"/>
          </p:nvPr>
        </p:nvSpPr>
        <p:spPr>
          <a:xfrm>
            <a:off x="9758938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596373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1" y="6081906"/>
            <a:ext cx="906489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9608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2" name="Text Placeholder 42">
            <a:extLst>
              <a:ext uri="{FF2B5EF4-FFF2-40B4-BE49-F238E27FC236}">
                <a16:creationId xmlns:a16="http://schemas.microsoft.com/office/drawing/2014/main" id="{3D0DBED9-BAE6-449F-9EFB-F1AFFDF513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46941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5" name="Text Placeholder 42">
            <a:extLst>
              <a:ext uri="{FF2B5EF4-FFF2-40B4-BE49-F238E27FC236}">
                <a16:creationId xmlns:a16="http://schemas.microsoft.com/office/drawing/2014/main" id="{50030576-2594-41E3-903A-CC1C027BBA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84274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8" name="Text Placeholder 42">
            <a:extLst>
              <a:ext uri="{FF2B5EF4-FFF2-40B4-BE49-F238E27FC236}">
                <a16:creationId xmlns:a16="http://schemas.microsoft.com/office/drawing/2014/main" id="{18D5C459-FAF9-49F8-87C7-C612677D6A7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21607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61" name="Text Placeholder 42">
            <a:extLst>
              <a:ext uri="{FF2B5EF4-FFF2-40B4-BE49-F238E27FC236}">
                <a16:creationId xmlns:a16="http://schemas.microsoft.com/office/drawing/2014/main" id="{4152B9E5-75D3-4EB6-9977-D6ADCF97797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8938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399BEF5A-C00B-4E51-8138-D06388EC5E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09608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3" name="Text Placeholder 42">
            <a:extLst>
              <a:ext uri="{FF2B5EF4-FFF2-40B4-BE49-F238E27FC236}">
                <a16:creationId xmlns:a16="http://schemas.microsoft.com/office/drawing/2014/main" id="{207E0CDD-C17C-4AEB-9B00-7101D2519F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246941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6" name="Text Placeholder 42">
            <a:extLst>
              <a:ext uri="{FF2B5EF4-FFF2-40B4-BE49-F238E27FC236}">
                <a16:creationId xmlns:a16="http://schemas.microsoft.com/office/drawing/2014/main" id="{8050D162-4208-43A0-8CE9-8E31B27371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84274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9" name="Text Placeholder 42">
            <a:extLst>
              <a:ext uri="{FF2B5EF4-FFF2-40B4-BE49-F238E27FC236}">
                <a16:creationId xmlns:a16="http://schemas.microsoft.com/office/drawing/2014/main" id="{7848E76D-837A-4CFD-B94A-14D505BE342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921607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62" name="Text Placeholder 42">
            <a:extLst>
              <a:ext uri="{FF2B5EF4-FFF2-40B4-BE49-F238E27FC236}">
                <a16:creationId xmlns:a16="http://schemas.microsoft.com/office/drawing/2014/main" id="{DE9B5B49-236D-4215-B415-FC94FD338AC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758938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8B7F7-83B5-4355-970B-6FFE6B12B9C1}"/>
              </a:ext>
            </a:extLst>
          </p:cNvPr>
          <p:cNvSpPr/>
          <p:nvPr userDrawn="1"/>
        </p:nvSpPr>
        <p:spPr>
          <a:xfrm>
            <a:off x="10060345" y="6013047"/>
            <a:ext cx="1331555" cy="22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Study information</a:t>
            </a:r>
          </a:p>
        </p:txBody>
      </p:sp>
      <p:sp>
        <p:nvSpPr>
          <p:cNvPr id="30" name="Text Placeholder 76">
            <a:extLst>
              <a:ext uri="{FF2B5EF4-FFF2-40B4-BE49-F238E27FC236}">
                <a16:creationId xmlns:a16="http://schemas.microsoft.com/office/drawing/2014/main" id="{DC6906D2-632F-46A9-9FA1-523FF27A8C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9237A057-B3DF-462F-8336-D8DF2A732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3888BBA-B922-462C-A1DB-A51EE3236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154858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TI data (6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hart Placeholder 40">
            <a:extLst>
              <a:ext uri="{FF2B5EF4-FFF2-40B4-BE49-F238E27FC236}">
                <a16:creationId xmlns:a16="http://schemas.microsoft.com/office/drawing/2014/main" id="{204233AB-12EF-41AB-AAEE-32A2FA0C478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09608" y="1843087"/>
            <a:ext cx="133155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1" name="Chart Placeholder 40">
            <a:extLst>
              <a:ext uri="{FF2B5EF4-FFF2-40B4-BE49-F238E27FC236}">
                <a16:creationId xmlns:a16="http://schemas.microsoft.com/office/drawing/2014/main" id="{6AAB4A87-0720-4C68-A21D-A2CED82FA996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3939755" y="1843087"/>
            <a:ext cx="133155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4" name="Chart Placeholder 40">
            <a:extLst>
              <a:ext uri="{FF2B5EF4-FFF2-40B4-BE49-F238E27FC236}">
                <a16:creationId xmlns:a16="http://schemas.microsoft.com/office/drawing/2014/main" id="{4EA45AB2-4632-4C93-8B8B-AD6CC104C3D2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5469902" y="1843087"/>
            <a:ext cx="133155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7" name="Chart Placeholder 40">
            <a:extLst>
              <a:ext uri="{FF2B5EF4-FFF2-40B4-BE49-F238E27FC236}">
                <a16:creationId xmlns:a16="http://schemas.microsoft.com/office/drawing/2014/main" id="{9CD3350A-3E43-40BC-8AD4-AF86092C5CC9}"/>
              </a:ext>
            </a:extLst>
          </p:cNvPr>
          <p:cNvSpPr>
            <a:spLocks noGrp="1"/>
          </p:cNvSpPr>
          <p:nvPr>
            <p:ph type="chart" sz="quarter" idx="25" hasCustomPrompt="1"/>
          </p:nvPr>
        </p:nvSpPr>
        <p:spPr>
          <a:xfrm>
            <a:off x="7000049" y="1843087"/>
            <a:ext cx="133155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60" name="Chart Placeholder 40">
            <a:extLst>
              <a:ext uri="{FF2B5EF4-FFF2-40B4-BE49-F238E27FC236}">
                <a16:creationId xmlns:a16="http://schemas.microsoft.com/office/drawing/2014/main" id="{62883241-2B85-4E1D-A8D5-AE299B9852A4}"/>
              </a:ext>
            </a:extLst>
          </p:cNvPr>
          <p:cNvSpPr>
            <a:spLocks noGrp="1"/>
          </p:cNvSpPr>
          <p:nvPr>
            <p:ph type="chart" sz="quarter" idx="28" hasCustomPrompt="1"/>
          </p:nvPr>
        </p:nvSpPr>
        <p:spPr>
          <a:xfrm>
            <a:off x="8530196" y="1843087"/>
            <a:ext cx="133155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73" name="Chart Placeholder 40">
            <a:extLst>
              <a:ext uri="{FF2B5EF4-FFF2-40B4-BE49-F238E27FC236}">
                <a16:creationId xmlns:a16="http://schemas.microsoft.com/office/drawing/2014/main" id="{E1990F84-C9DF-4144-BA46-62868DFAA2B0}"/>
              </a:ext>
            </a:extLst>
          </p:cNvPr>
          <p:cNvSpPr>
            <a:spLocks noGrp="1"/>
          </p:cNvSpPr>
          <p:nvPr>
            <p:ph type="chart" sz="quarter" idx="32" hasCustomPrompt="1"/>
          </p:nvPr>
        </p:nvSpPr>
        <p:spPr>
          <a:xfrm>
            <a:off x="10060345" y="1843087"/>
            <a:ext cx="133155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596373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1" y="6081906"/>
            <a:ext cx="906489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9608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2" name="Text Placeholder 42">
            <a:extLst>
              <a:ext uri="{FF2B5EF4-FFF2-40B4-BE49-F238E27FC236}">
                <a16:creationId xmlns:a16="http://schemas.microsoft.com/office/drawing/2014/main" id="{3D0DBED9-BAE6-449F-9EFB-F1AFFDF513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39755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5" name="Text Placeholder 42">
            <a:extLst>
              <a:ext uri="{FF2B5EF4-FFF2-40B4-BE49-F238E27FC236}">
                <a16:creationId xmlns:a16="http://schemas.microsoft.com/office/drawing/2014/main" id="{50030576-2594-41E3-903A-CC1C027BBA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9902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8" name="Text Placeholder 42">
            <a:extLst>
              <a:ext uri="{FF2B5EF4-FFF2-40B4-BE49-F238E27FC236}">
                <a16:creationId xmlns:a16="http://schemas.microsoft.com/office/drawing/2014/main" id="{18D5C459-FAF9-49F8-87C7-C612677D6A7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00049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61" name="Text Placeholder 42">
            <a:extLst>
              <a:ext uri="{FF2B5EF4-FFF2-40B4-BE49-F238E27FC236}">
                <a16:creationId xmlns:a16="http://schemas.microsoft.com/office/drawing/2014/main" id="{4152B9E5-75D3-4EB6-9977-D6ADCF97797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30196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74" name="Text Placeholder 42">
            <a:extLst>
              <a:ext uri="{FF2B5EF4-FFF2-40B4-BE49-F238E27FC236}">
                <a16:creationId xmlns:a16="http://schemas.microsoft.com/office/drawing/2014/main" id="{B35C956A-1404-48C4-8B63-54A7C89AC4C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060345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399BEF5A-C00B-4E51-8138-D06388EC5E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09608" y="4363472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3" name="Text Placeholder 42">
            <a:extLst>
              <a:ext uri="{FF2B5EF4-FFF2-40B4-BE49-F238E27FC236}">
                <a16:creationId xmlns:a16="http://schemas.microsoft.com/office/drawing/2014/main" id="{207E0CDD-C17C-4AEB-9B00-7101D2519F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939755" y="4363472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6" name="Text Placeholder 42">
            <a:extLst>
              <a:ext uri="{FF2B5EF4-FFF2-40B4-BE49-F238E27FC236}">
                <a16:creationId xmlns:a16="http://schemas.microsoft.com/office/drawing/2014/main" id="{8050D162-4208-43A0-8CE9-8E31B27371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69902" y="4363472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9" name="Text Placeholder 42">
            <a:extLst>
              <a:ext uri="{FF2B5EF4-FFF2-40B4-BE49-F238E27FC236}">
                <a16:creationId xmlns:a16="http://schemas.microsoft.com/office/drawing/2014/main" id="{7848E76D-837A-4CFD-B94A-14D505BE342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00049" y="4363472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62" name="Text Placeholder 42">
            <a:extLst>
              <a:ext uri="{FF2B5EF4-FFF2-40B4-BE49-F238E27FC236}">
                <a16:creationId xmlns:a16="http://schemas.microsoft.com/office/drawing/2014/main" id="{DE9B5B49-236D-4215-B415-FC94FD338AC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30196" y="4363472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63" name="Text Placeholder 42">
            <a:extLst>
              <a:ext uri="{FF2B5EF4-FFF2-40B4-BE49-F238E27FC236}">
                <a16:creationId xmlns:a16="http://schemas.microsoft.com/office/drawing/2014/main" id="{E3A00E52-84B8-4612-B23C-D738CB498FD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060345" y="4363472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8B7F7-83B5-4355-970B-6FFE6B12B9C1}"/>
              </a:ext>
            </a:extLst>
          </p:cNvPr>
          <p:cNvSpPr/>
          <p:nvPr userDrawn="1"/>
        </p:nvSpPr>
        <p:spPr>
          <a:xfrm>
            <a:off x="10060345" y="6013047"/>
            <a:ext cx="1331555" cy="22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Study information</a:t>
            </a:r>
          </a:p>
        </p:txBody>
      </p:sp>
      <p:sp>
        <p:nvSpPr>
          <p:cNvPr id="30" name="Text Placeholder 76">
            <a:extLst>
              <a:ext uri="{FF2B5EF4-FFF2-40B4-BE49-F238E27FC236}">
                <a16:creationId xmlns:a16="http://schemas.microsoft.com/office/drawing/2014/main" id="{DC6906D2-632F-46A9-9FA1-523FF27A8C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9237A057-B3DF-462F-8336-D8DF2A732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3888BBA-B922-462C-A1DB-A51EE3236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46457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TI data (5 column w/tab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hart Placeholder 40">
            <a:extLst>
              <a:ext uri="{FF2B5EF4-FFF2-40B4-BE49-F238E27FC236}">
                <a16:creationId xmlns:a16="http://schemas.microsoft.com/office/drawing/2014/main" id="{204233AB-12EF-41AB-AAEE-32A2FA0C478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09608" y="1843087"/>
            <a:ext cx="1331555" cy="1614487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1" name="Chart Placeholder 40">
            <a:extLst>
              <a:ext uri="{FF2B5EF4-FFF2-40B4-BE49-F238E27FC236}">
                <a16:creationId xmlns:a16="http://schemas.microsoft.com/office/drawing/2014/main" id="{6AAB4A87-0720-4C68-A21D-A2CED82FA996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3939755" y="1843087"/>
            <a:ext cx="1331555" cy="1614487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4" name="Chart Placeholder 40">
            <a:extLst>
              <a:ext uri="{FF2B5EF4-FFF2-40B4-BE49-F238E27FC236}">
                <a16:creationId xmlns:a16="http://schemas.microsoft.com/office/drawing/2014/main" id="{4EA45AB2-4632-4C93-8B8B-AD6CC104C3D2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5469902" y="1843087"/>
            <a:ext cx="1331555" cy="1614487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7" name="Chart Placeholder 40">
            <a:extLst>
              <a:ext uri="{FF2B5EF4-FFF2-40B4-BE49-F238E27FC236}">
                <a16:creationId xmlns:a16="http://schemas.microsoft.com/office/drawing/2014/main" id="{9CD3350A-3E43-40BC-8AD4-AF86092C5CC9}"/>
              </a:ext>
            </a:extLst>
          </p:cNvPr>
          <p:cNvSpPr>
            <a:spLocks noGrp="1"/>
          </p:cNvSpPr>
          <p:nvPr>
            <p:ph type="chart" sz="quarter" idx="25" hasCustomPrompt="1"/>
          </p:nvPr>
        </p:nvSpPr>
        <p:spPr>
          <a:xfrm>
            <a:off x="7000049" y="1843087"/>
            <a:ext cx="1331555" cy="1614487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60" name="Chart Placeholder 40">
            <a:extLst>
              <a:ext uri="{FF2B5EF4-FFF2-40B4-BE49-F238E27FC236}">
                <a16:creationId xmlns:a16="http://schemas.microsoft.com/office/drawing/2014/main" id="{62883241-2B85-4E1D-A8D5-AE299B9852A4}"/>
              </a:ext>
            </a:extLst>
          </p:cNvPr>
          <p:cNvSpPr>
            <a:spLocks noGrp="1"/>
          </p:cNvSpPr>
          <p:nvPr>
            <p:ph type="chart" sz="quarter" idx="28" hasCustomPrompt="1"/>
          </p:nvPr>
        </p:nvSpPr>
        <p:spPr>
          <a:xfrm>
            <a:off x="8530196" y="1843087"/>
            <a:ext cx="1331555" cy="1614487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596373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1" y="6081906"/>
            <a:ext cx="906489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9608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2" name="Text Placeholder 42">
            <a:extLst>
              <a:ext uri="{FF2B5EF4-FFF2-40B4-BE49-F238E27FC236}">
                <a16:creationId xmlns:a16="http://schemas.microsoft.com/office/drawing/2014/main" id="{3D0DBED9-BAE6-449F-9EFB-F1AFFDF513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39755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5" name="Text Placeholder 42">
            <a:extLst>
              <a:ext uri="{FF2B5EF4-FFF2-40B4-BE49-F238E27FC236}">
                <a16:creationId xmlns:a16="http://schemas.microsoft.com/office/drawing/2014/main" id="{50030576-2594-41E3-903A-CC1C027BBA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9902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8" name="Text Placeholder 42">
            <a:extLst>
              <a:ext uri="{FF2B5EF4-FFF2-40B4-BE49-F238E27FC236}">
                <a16:creationId xmlns:a16="http://schemas.microsoft.com/office/drawing/2014/main" id="{18D5C459-FAF9-49F8-87C7-C612677D6A7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00049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61" name="Text Placeholder 42">
            <a:extLst>
              <a:ext uri="{FF2B5EF4-FFF2-40B4-BE49-F238E27FC236}">
                <a16:creationId xmlns:a16="http://schemas.microsoft.com/office/drawing/2014/main" id="{4152B9E5-75D3-4EB6-9977-D6ADCF97797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30196" y="1277217"/>
            <a:ext cx="133155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80" name="Text Placeholder 76">
            <a:extLst>
              <a:ext uri="{FF2B5EF4-FFF2-40B4-BE49-F238E27FC236}">
                <a16:creationId xmlns:a16="http://schemas.microsoft.com/office/drawing/2014/main" id="{0F2C154D-6061-48AE-AED9-19813A0AB2C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6162" y="3167323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D3DFA5D9-6A2F-4015-B5E3-3E9767F06130}"/>
              </a:ext>
            </a:extLst>
          </p:cNvPr>
          <p:cNvSpPr>
            <a:spLocks noGrp="1"/>
          </p:cNvSpPr>
          <p:nvPr>
            <p:ph type="tbl" sz="quarter" idx="37"/>
          </p:nvPr>
        </p:nvSpPr>
        <p:spPr>
          <a:xfrm>
            <a:off x="795338" y="3816350"/>
            <a:ext cx="10596373" cy="1255713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399BEF5A-C00B-4E51-8138-D06388EC5E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09608" y="3349059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3" name="Text Placeholder 42">
            <a:extLst>
              <a:ext uri="{FF2B5EF4-FFF2-40B4-BE49-F238E27FC236}">
                <a16:creationId xmlns:a16="http://schemas.microsoft.com/office/drawing/2014/main" id="{207E0CDD-C17C-4AEB-9B00-7101D2519F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939755" y="3349059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6" name="Text Placeholder 42">
            <a:extLst>
              <a:ext uri="{FF2B5EF4-FFF2-40B4-BE49-F238E27FC236}">
                <a16:creationId xmlns:a16="http://schemas.microsoft.com/office/drawing/2014/main" id="{8050D162-4208-43A0-8CE9-8E31B27371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69902" y="3349059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9" name="Text Placeholder 42">
            <a:extLst>
              <a:ext uri="{FF2B5EF4-FFF2-40B4-BE49-F238E27FC236}">
                <a16:creationId xmlns:a16="http://schemas.microsoft.com/office/drawing/2014/main" id="{7848E76D-837A-4CFD-B94A-14D505BE342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00049" y="3349059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62" name="Text Placeholder 42">
            <a:extLst>
              <a:ext uri="{FF2B5EF4-FFF2-40B4-BE49-F238E27FC236}">
                <a16:creationId xmlns:a16="http://schemas.microsoft.com/office/drawing/2014/main" id="{DE9B5B49-236D-4215-B415-FC94FD338AC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30196" y="3349059"/>
            <a:ext cx="133155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12E5E09F-673A-4BA2-BAAE-56C042E5F4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D3CE4E26-860F-446C-B18B-5AFA7B3970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22513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QTI data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35280"/>
            <a:ext cx="8194485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799312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CD55233-FDAD-48B7-929C-B3185B3FBF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96829" y="1309673"/>
            <a:ext cx="2195072" cy="4049406"/>
          </a:xfrm>
          <a:solidFill>
            <a:schemeClr val="bg1">
              <a:lumMod val="95000"/>
            </a:schemeClr>
          </a:solidFill>
        </p:spPr>
        <p:txBody>
          <a:bodyPr lIns="182880" tIns="137160"/>
          <a:lstStyle>
            <a:lvl1pPr>
              <a:spcBef>
                <a:spcPts val="600"/>
              </a:spcBef>
              <a:defRPr sz="1200" b="1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900" b="1" spc="-20" baseline="0">
                <a:solidFill>
                  <a:schemeClr val="tx1"/>
                </a:solidFill>
              </a:defRPr>
            </a:lvl3pPr>
            <a:lvl4pPr marL="103188" indent="-103188"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tx1"/>
                </a:solidFill>
              </a:defRPr>
            </a:lvl4pPr>
            <a:lvl5pPr marL="228600" indent="-114300">
              <a:spcBef>
                <a:spcPts val="200"/>
              </a:spcBef>
              <a:buFont typeface="Arial" panose="020B0604020202020204" pitchFamily="34" charset="0"/>
              <a:buChar char="‒"/>
              <a:defRPr sz="800"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Subhead</a:t>
            </a:r>
          </a:p>
          <a:p>
            <a:pPr lvl="2"/>
            <a:r>
              <a:rPr lang="en-US" dirty="0"/>
              <a:t>Content block header</a:t>
            </a:r>
          </a:p>
          <a:p>
            <a:pPr lvl="3"/>
            <a:r>
              <a:rPr lang="en-US" dirty="0"/>
              <a:t>Bullet style</a:t>
            </a:r>
          </a:p>
          <a:p>
            <a:pPr lvl="4"/>
            <a:r>
              <a:rPr lang="en-US" dirty="0"/>
              <a:t>Sub bullet style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6851" y="1277217"/>
            <a:ext cx="698363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F36554-3BBA-4BE8-8FE5-0A173CD89D9A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1996851" y="1843089"/>
            <a:ext cx="6983637" cy="252038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69764E-1CCA-4765-B4E1-2E5F57455857}"/>
              </a:ext>
            </a:extLst>
          </p:cNvPr>
          <p:cNvSpPr txBox="1"/>
          <p:nvPr userDrawn="1"/>
        </p:nvSpPr>
        <p:spPr>
          <a:xfrm>
            <a:off x="9196829" y="5383213"/>
            <a:ext cx="2195072" cy="240872"/>
          </a:xfrm>
          <a:prstGeom prst="rect">
            <a:avLst/>
          </a:prstGeom>
          <a:solidFill>
            <a:schemeClr val="accent1"/>
          </a:solidFill>
        </p:spPr>
        <p:txBody>
          <a:bodyPr vert="horz" lIns="182880" tIns="137160" rIns="228600" bIns="137160" rtlCol="0" anchor="ctr">
            <a:noAutofit/>
          </a:bodyPr>
          <a:lstStyle>
            <a:lvl1pPr lv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1000" b="0" spc="-4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bg1"/>
                </a:solidFill>
              </a:defRPr>
            </a:lvl2pPr>
            <a:lvl3pPr marL="82550" indent="-8255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bg1"/>
                </a:solidFill>
              </a:defRPr>
            </a:lvl3pPr>
            <a:lvl4pPr marL="203200" indent="-103188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‒"/>
              <a:defRPr sz="900" spc="-20" baseline="0">
                <a:solidFill>
                  <a:schemeClr val="bg1"/>
                </a:solidFill>
              </a:defRPr>
            </a:lvl4pPr>
            <a:lvl5pPr marL="341313" indent="-117475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800" spc="-20" baseline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spc="-50" baseline="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spc="-50" baseline="0"/>
            </a:lvl7pPr>
            <a:lvl8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spc="-100" baseline="0"/>
            </a:lvl8pPr>
            <a:lvl9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spc="-100" baseline="0"/>
            </a:lvl9pPr>
          </a:lstStyle>
          <a:p>
            <a:pPr lvl="0"/>
            <a:r>
              <a:rPr lang="en-US" dirty="0"/>
              <a:t>Study information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6241F672-0B2A-471C-96C4-CCC3E3643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76B7EC2-9CE4-4F35-B942-10891D14A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  <p:sp>
        <p:nvSpPr>
          <p:cNvPr id="19" name="Text Placeholder 42">
            <a:extLst>
              <a:ext uri="{FF2B5EF4-FFF2-40B4-BE49-F238E27FC236}">
                <a16:creationId xmlns:a16="http://schemas.microsoft.com/office/drawing/2014/main" id="{6AC5521D-D453-4630-9EBF-2FEB37EE95D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996851" y="4363472"/>
            <a:ext cx="6993162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0" name="Text Placeholder 76">
            <a:extLst>
              <a:ext uri="{FF2B5EF4-FFF2-40B4-BE49-F238E27FC236}">
                <a16:creationId xmlns:a16="http://schemas.microsoft.com/office/drawing/2014/main" id="{0AD66FB0-1990-4941-AE8E-FE57A46D6BA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</p:spTree>
    <p:extLst>
      <p:ext uri="{BB962C8B-B14F-4D97-AF65-F5344CB8AC3E}">
        <p14:creationId xmlns:p14="http://schemas.microsoft.com/office/powerpoint/2010/main" val="39701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QTI data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35280"/>
            <a:ext cx="8194485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799312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CD55233-FDAD-48B7-929C-B3185B3FBF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96829" y="1309673"/>
            <a:ext cx="2195072" cy="4049406"/>
          </a:xfrm>
          <a:solidFill>
            <a:schemeClr val="bg1">
              <a:lumMod val="95000"/>
            </a:schemeClr>
          </a:solidFill>
        </p:spPr>
        <p:txBody>
          <a:bodyPr lIns="182880" tIns="137160"/>
          <a:lstStyle>
            <a:lvl1pPr>
              <a:spcBef>
                <a:spcPts val="600"/>
              </a:spcBef>
              <a:defRPr sz="1200" b="1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900" b="1" spc="-20" baseline="0">
                <a:solidFill>
                  <a:schemeClr val="tx1"/>
                </a:solidFill>
              </a:defRPr>
            </a:lvl3pPr>
            <a:lvl4pPr marL="103188" indent="-103188"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tx1"/>
                </a:solidFill>
              </a:defRPr>
            </a:lvl4pPr>
            <a:lvl5pPr marL="228600" indent="-114300">
              <a:spcBef>
                <a:spcPts val="200"/>
              </a:spcBef>
              <a:buFont typeface="Arial" panose="020B0604020202020204" pitchFamily="34" charset="0"/>
              <a:buChar char="‒"/>
              <a:defRPr sz="800"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Subhead</a:t>
            </a:r>
          </a:p>
          <a:p>
            <a:pPr lvl="2"/>
            <a:r>
              <a:rPr lang="en-US" dirty="0"/>
              <a:t>Content block header</a:t>
            </a:r>
          </a:p>
          <a:p>
            <a:pPr lvl="3"/>
            <a:r>
              <a:rPr lang="en-US" dirty="0"/>
              <a:t>Bullet style</a:t>
            </a:r>
          </a:p>
          <a:p>
            <a:pPr lvl="4"/>
            <a:r>
              <a:rPr lang="en-US" dirty="0"/>
              <a:t>Sub bullet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5CDC21-D1C7-494B-8EEA-4F8B015A415D}"/>
              </a:ext>
            </a:extLst>
          </p:cNvPr>
          <p:cNvSpPr txBox="1"/>
          <p:nvPr userDrawn="1"/>
        </p:nvSpPr>
        <p:spPr>
          <a:xfrm>
            <a:off x="9196829" y="5383213"/>
            <a:ext cx="2195072" cy="240872"/>
          </a:xfrm>
          <a:prstGeom prst="rect">
            <a:avLst/>
          </a:prstGeom>
          <a:solidFill>
            <a:schemeClr val="accent1"/>
          </a:solidFill>
        </p:spPr>
        <p:txBody>
          <a:bodyPr vert="horz" lIns="182880" tIns="137160" rIns="228600" bIns="137160" rtlCol="0" anchor="ctr">
            <a:noAutofit/>
          </a:bodyPr>
          <a:lstStyle>
            <a:lvl1pPr lv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1000" b="0" spc="-4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bg1"/>
                </a:solidFill>
              </a:defRPr>
            </a:lvl2pPr>
            <a:lvl3pPr marL="82550" indent="-8255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bg1"/>
                </a:solidFill>
              </a:defRPr>
            </a:lvl3pPr>
            <a:lvl4pPr marL="203200" indent="-103188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‒"/>
              <a:defRPr sz="900" spc="-20" baseline="0">
                <a:solidFill>
                  <a:schemeClr val="bg1"/>
                </a:solidFill>
              </a:defRPr>
            </a:lvl4pPr>
            <a:lvl5pPr marL="341313" indent="-117475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800" spc="-20" baseline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spc="-50" baseline="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spc="-50" baseline="0"/>
            </a:lvl7pPr>
            <a:lvl8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spc="-100" baseline="0"/>
            </a:lvl8pPr>
            <a:lvl9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spc="-100" baseline="0"/>
            </a:lvl9pPr>
          </a:lstStyle>
          <a:p>
            <a:pPr lvl="0"/>
            <a:r>
              <a:rPr lang="en-US" dirty="0"/>
              <a:t>Study information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E71A98CE-0CD9-4CF6-832A-A376C62F7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6F0170F5-81F7-4A93-AEF2-81472F2A5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  <p:sp>
        <p:nvSpPr>
          <p:cNvPr id="23" name="Chart Placeholder 40">
            <a:extLst>
              <a:ext uri="{FF2B5EF4-FFF2-40B4-BE49-F238E27FC236}">
                <a16:creationId xmlns:a16="http://schemas.microsoft.com/office/drawing/2014/main" id="{F734975F-8AD7-40A8-89A8-50D40F205832}"/>
              </a:ext>
            </a:extLst>
          </p:cNvPr>
          <p:cNvSpPr>
            <a:spLocks noGrp="1"/>
          </p:cNvSpPr>
          <p:nvPr>
            <p:ph type="chart" sz="quarter" idx="37" hasCustomPrompt="1"/>
          </p:nvPr>
        </p:nvSpPr>
        <p:spPr>
          <a:xfrm>
            <a:off x="1996851" y="1843087"/>
            <a:ext cx="339588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4" name="Chart Placeholder 40">
            <a:extLst>
              <a:ext uri="{FF2B5EF4-FFF2-40B4-BE49-F238E27FC236}">
                <a16:creationId xmlns:a16="http://schemas.microsoft.com/office/drawing/2014/main" id="{2934949B-F3AC-4727-B83C-3AA60301E792}"/>
              </a:ext>
            </a:extLst>
          </p:cNvPr>
          <p:cNvSpPr>
            <a:spLocks noGrp="1"/>
          </p:cNvSpPr>
          <p:nvPr>
            <p:ph type="chart" sz="quarter" idx="38" hasCustomPrompt="1"/>
          </p:nvPr>
        </p:nvSpPr>
        <p:spPr>
          <a:xfrm>
            <a:off x="5606674" y="1843087"/>
            <a:ext cx="3383339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6" name="Text Placeholder 42">
            <a:extLst>
              <a:ext uri="{FF2B5EF4-FFF2-40B4-BE49-F238E27FC236}">
                <a16:creationId xmlns:a16="http://schemas.microsoft.com/office/drawing/2014/main" id="{5E94AC43-4126-4BB2-A696-90CA1A112E9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996851" y="1277217"/>
            <a:ext cx="339588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27" name="Text Placeholder 42">
            <a:extLst>
              <a:ext uri="{FF2B5EF4-FFF2-40B4-BE49-F238E27FC236}">
                <a16:creationId xmlns:a16="http://schemas.microsoft.com/office/drawing/2014/main" id="{76032739-47DD-4F76-8965-D617C2B640E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606673" y="1277217"/>
            <a:ext cx="3383339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2" name="Text Placeholder 42">
            <a:extLst>
              <a:ext uri="{FF2B5EF4-FFF2-40B4-BE49-F238E27FC236}">
                <a16:creationId xmlns:a16="http://schemas.microsoft.com/office/drawing/2014/main" id="{9B62BF02-313C-4234-893C-95C1395806A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996851" y="4363472"/>
            <a:ext cx="339588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3" name="Text Placeholder 42">
            <a:extLst>
              <a:ext uri="{FF2B5EF4-FFF2-40B4-BE49-F238E27FC236}">
                <a16:creationId xmlns:a16="http://schemas.microsoft.com/office/drawing/2014/main" id="{62E0D374-8A17-42F7-A5F7-EC3242EAEC7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06674" y="4363472"/>
            <a:ext cx="3383339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5" name="Text Placeholder 76">
            <a:extLst>
              <a:ext uri="{FF2B5EF4-FFF2-40B4-BE49-F238E27FC236}">
                <a16:creationId xmlns:a16="http://schemas.microsoft.com/office/drawing/2014/main" id="{7C2EB63A-87BB-4CFC-BCAE-05BA150592E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</p:spTree>
    <p:extLst>
      <p:ext uri="{BB962C8B-B14F-4D97-AF65-F5344CB8AC3E}">
        <p14:creationId xmlns:p14="http://schemas.microsoft.com/office/powerpoint/2010/main" val="282779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QTI data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35280"/>
            <a:ext cx="8194485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799312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ext Placeholder 38">
            <a:extLst>
              <a:ext uri="{FF2B5EF4-FFF2-40B4-BE49-F238E27FC236}">
                <a16:creationId xmlns:a16="http://schemas.microsoft.com/office/drawing/2014/main" id="{44670813-6502-485C-A617-9782111CC1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96829" y="1309673"/>
            <a:ext cx="2195072" cy="4049406"/>
          </a:xfrm>
          <a:solidFill>
            <a:schemeClr val="bg1">
              <a:lumMod val="95000"/>
            </a:schemeClr>
          </a:solidFill>
        </p:spPr>
        <p:txBody>
          <a:bodyPr lIns="182880" tIns="137160"/>
          <a:lstStyle>
            <a:lvl1pPr>
              <a:spcBef>
                <a:spcPts val="600"/>
              </a:spcBef>
              <a:defRPr sz="1200" b="1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900" b="1" spc="-20" baseline="0">
                <a:solidFill>
                  <a:schemeClr val="tx1"/>
                </a:solidFill>
              </a:defRPr>
            </a:lvl3pPr>
            <a:lvl4pPr marL="103188" indent="-103188"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tx1"/>
                </a:solidFill>
              </a:defRPr>
            </a:lvl4pPr>
            <a:lvl5pPr marL="228600" indent="-114300">
              <a:spcBef>
                <a:spcPts val="200"/>
              </a:spcBef>
              <a:buFont typeface="Arial" panose="020B0604020202020204" pitchFamily="34" charset="0"/>
              <a:buChar char="‒"/>
              <a:defRPr sz="800"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Subhead</a:t>
            </a:r>
          </a:p>
          <a:p>
            <a:pPr lvl="2"/>
            <a:r>
              <a:rPr lang="en-US" dirty="0"/>
              <a:t>Content block header</a:t>
            </a:r>
          </a:p>
          <a:p>
            <a:pPr lvl="3"/>
            <a:r>
              <a:rPr lang="en-US" dirty="0"/>
              <a:t>Bullet style</a:t>
            </a:r>
          </a:p>
          <a:p>
            <a:pPr lvl="4"/>
            <a:r>
              <a:rPr lang="en-US" dirty="0"/>
              <a:t>Sub bullet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AB68CA-62F6-48E6-A3FA-ED9D6FCE60C5}"/>
              </a:ext>
            </a:extLst>
          </p:cNvPr>
          <p:cNvSpPr txBox="1"/>
          <p:nvPr userDrawn="1"/>
        </p:nvSpPr>
        <p:spPr>
          <a:xfrm>
            <a:off x="9196829" y="5383213"/>
            <a:ext cx="2195072" cy="240872"/>
          </a:xfrm>
          <a:prstGeom prst="rect">
            <a:avLst/>
          </a:prstGeom>
          <a:solidFill>
            <a:schemeClr val="accent1"/>
          </a:solidFill>
        </p:spPr>
        <p:txBody>
          <a:bodyPr vert="horz" lIns="182880" tIns="137160" rIns="228600" bIns="137160" rtlCol="0" anchor="ctr">
            <a:noAutofit/>
          </a:bodyPr>
          <a:lstStyle>
            <a:lvl1pPr lv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1000" b="0" spc="-4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bg1"/>
                </a:solidFill>
              </a:defRPr>
            </a:lvl2pPr>
            <a:lvl3pPr marL="82550" indent="-8255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bg1"/>
                </a:solidFill>
              </a:defRPr>
            </a:lvl3pPr>
            <a:lvl4pPr marL="203200" indent="-103188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‒"/>
              <a:defRPr sz="900" spc="-20" baseline="0">
                <a:solidFill>
                  <a:schemeClr val="bg1"/>
                </a:solidFill>
              </a:defRPr>
            </a:lvl4pPr>
            <a:lvl5pPr marL="341313" indent="-117475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800" spc="-20" baseline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spc="-50" baseline="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spc="-50" baseline="0"/>
            </a:lvl7pPr>
            <a:lvl8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spc="-100" baseline="0"/>
            </a:lvl8pPr>
            <a:lvl9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spc="-100" baseline="0"/>
            </a:lvl9pPr>
          </a:lstStyle>
          <a:p>
            <a:pPr lvl="0"/>
            <a:r>
              <a:rPr lang="en-US" dirty="0"/>
              <a:t>Study information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137ED85D-46C1-4CF3-9563-264649530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E69AE1E-8E99-4D61-97ED-CB91B3B6F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  <p:sp>
        <p:nvSpPr>
          <p:cNvPr id="21" name="Chart Placeholder 40">
            <a:extLst>
              <a:ext uri="{FF2B5EF4-FFF2-40B4-BE49-F238E27FC236}">
                <a16:creationId xmlns:a16="http://schemas.microsoft.com/office/drawing/2014/main" id="{FCAC3FCA-14E4-47B1-A4CC-10F6EDFA7E5F}"/>
              </a:ext>
            </a:extLst>
          </p:cNvPr>
          <p:cNvSpPr>
            <a:spLocks noGrp="1"/>
          </p:cNvSpPr>
          <p:nvPr>
            <p:ph type="chart" sz="quarter" idx="37" hasCustomPrompt="1"/>
          </p:nvPr>
        </p:nvSpPr>
        <p:spPr>
          <a:xfrm>
            <a:off x="1996851" y="1843087"/>
            <a:ext cx="219601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6" name="Chart Placeholder 40">
            <a:extLst>
              <a:ext uri="{FF2B5EF4-FFF2-40B4-BE49-F238E27FC236}">
                <a16:creationId xmlns:a16="http://schemas.microsoft.com/office/drawing/2014/main" id="{46C62EBA-3692-4A9B-92D6-BE2845C8DCCD}"/>
              </a:ext>
            </a:extLst>
          </p:cNvPr>
          <p:cNvSpPr>
            <a:spLocks noGrp="1"/>
          </p:cNvSpPr>
          <p:nvPr>
            <p:ph type="chart" sz="quarter" idx="38" hasCustomPrompt="1"/>
          </p:nvPr>
        </p:nvSpPr>
        <p:spPr>
          <a:xfrm>
            <a:off x="4395425" y="1843087"/>
            <a:ext cx="219601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7" name="Chart Placeholder 40">
            <a:extLst>
              <a:ext uri="{FF2B5EF4-FFF2-40B4-BE49-F238E27FC236}">
                <a16:creationId xmlns:a16="http://schemas.microsoft.com/office/drawing/2014/main" id="{31AB3995-C3B7-4ADF-9CE2-2729A048ECBF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6793998" y="1843087"/>
            <a:ext cx="219601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9" name="Text Placeholder 42">
            <a:extLst>
              <a:ext uri="{FF2B5EF4-FFF2-40B4-BE49-F238E27FC236}">
                <a16:creationId xmlns:a16="http://schemas.microsoft.com/office/drawing/2014/main" id="{8580404D-F988-4E2B-9220-87DA4D3FF37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996851" y="1277217"/>
            <a:ext cx="219601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0" name="Text Placeholder 42">
            <a:extLst>
              <a:ext uri="{FF2B5EF4-FFF2-40B4-BE49-F238E27FC236}">
                <a16:creationId xmlns:a16="http://schemas.microsoft.com/office/drawing/2014/main" id="{D4356805-E7F4-40C9-A3B5-AE946696906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5424" y="1277217"/>
            <a:ext cx="219601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1" name="Text Placeholder 42">
            <a:extLst>
              <a:ext uri="{FF2B5EF4-FFF2-40B4-BE49-F238E27FC236}">
                <a16:creationId xmlns:a16="http://schemas.microsoft.com/office/drawing/2014/main" id="{A5FC6BED-E03A-4C80-807E-1957C691664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793996" y="1277217"/>
            <a:ext cx="219601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3" name="Text Placeholder 42">
            <a:extLst>
              <a:ext uri="{FF2B5EF4-FFF2-40B4-BE49-F238E27FC236}">
                <a16:creationId xmlns:a16="http://schemas.microsoft.com/office/drawing/2014/main" id="{9BDD8F28-49BF-4E86-9F1C-76AA97D9803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996851" y="4363472"/>
            <a:ext cx="219601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4" name="Text Placeholder 42">
            <a:extLst>
              <a:ext uri="{FF2B5EF4-FFF2-40B4-BE49-F238E27FC236}">
                <a16:creationId xmlns:a16="http://schemas.microsoft.com/office/drawing/2014/main" id="{5E898D87-7D03-4243-96EC-7CB812F1D2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95425" y="4363472"/>
            <a:ext cx="219601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5" name="Text Placeholder 42">
            <a:extLst>
              <a:ext uri="{FF2B5EF4-FFF2-40B4-BE49-F238E27FC236}">
                <a16:creationId xmlns:a16="http://schemas.microsoft.com/office/drawing/2014/main" id="{6F9203AB-4568-44A2-95EB-5D0AE86AA4F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793998" y="4363472"/>
            <a:ext cx="219601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7" name="Text Placeholder 76">
            <a:extLst>
              <a:ext uri="{FF2B5EF4-FFF2-40B4-BE49-F238E27FC236}">
                <a16:creationId xmlns:a16="http://schemas.microsoft.com/office/drawing/2014/main" id="{C10BEAC8-5803-42A2-B605-DC143CAF4DB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</p:spTree>
    <p:extLst>
      <p:ext uri="{BB962C8B-B14F-4D97-AF65-F5344CB8AC3E}">
        <p14:creationId xmlns:p14="http://schemas.microsoft.com/office/powerpoint/2010/main" val="280444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QTI data (4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35280"/>
            <a:ext cx="8190411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799312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015489D1-9767-4D52-913B-83F16EB4FD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96829" y="1309673"/>
            <a:ext cx="2195072" cy="4049406"/>
          </a:xfrm>
          <a:solidFill>
            <a:schemeClr val="bg1">
              <a:lumMod val="95000"/>
            </a:schemeClr>
          </a:solidFill>
        </p:spPr>
        <p:txBody>
          <a:bodyPr lIns="182880" tIns="137160"/>
          <a:lstStyle>
            <a:lvl1pPr>
              <a:spcBef>
                <a:spcPts val="600"/>
              </a:spcBef>
              <a:defRPr sz="1200" b="1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900" b="1" spc="-20" baseline="0">
                <a:solidFill>
                  <a:schemeClr val="tx1"/>
                </a:solidFill>
              </a:defRPr>
            </a:lvl3pPr>
            <a:lvl4pPr marL="103188" indent="-103188"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tx1"/>
                </a:solidFill>
              </a:defRPr>
            </a:lvl4pPr>
            <a:lvl5pPr marL="228600" indent="-114300">
              <a:spcBef>
                <a:spcPts val="200"/>
              </a:spcBef>
              <a:buFont typeface="Arial" panose="020B0604020202020204" pitchFamily="34" charset="0"/>
              <a:buChar char="‒"/>
              <a:defRPr sz="800"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Subhead</a:t>
            </a:r>
          </a:p>
          <a:p>
            <a:pPr lvl="2"/>
            <a:r>
              <a:rPr lang="en-US" dirty="0"/>
              <a:t>Content block header</a:t>
            </a:r>
          </a:p>
          <a:p>
            <a:pPr lvl="3"/>
            <a:r>
              <a:rPr lang="en-US" dirty="0"/>
              <a:t>Bullet style</a:t>
            </a:r>
          </a:p>
          <a:p>
            <a:pPr lvl="4"/>
            <a:r>
              <a:rPr lang="en-US" dirty="0"/>
              <a:t>Sub bullet style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3C1742CE-2AE1-4506-935B-3C13A97E7D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C04EB720-D00F-4998-9905-551181E1E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  <p:sp>
        <p:nvSpPr>
          <p:cNvPr id="22" name="Chart Placeholder 40">
            <a:extLst>
              <a:ext uri="{FF2B5EF4-FFF2-40B4-BE49-F238E27FC236}">
                <a16:creationId xmlns:a16="http://schemas.microsoft.com/office/drawing/2014/main" id="{EF102218-FF3E-4A10-B356-2516922207AE}"/>
              </a:ext>
            </a:extLst>
          </p:cNvPr>
          <p:cNvSpPr>
            <a:spLocks noGrp="1"/>
          </p:cNvSpPr>
          <p:nvPr>
            <p:ph type="chart" sz="quarter" idx="37" hasCustomPrompt="1"/>
          </p:nvPr>
        </p:nvSpPr>
        <p:spPr>
          <a:xfrm>
            <a:off x="1996852" y="1843087"/>
            <a:ext cx="158814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3" name="Chart Placeholder 40">
            <a:extLst>
              <a:ext uri="{FF2B5EF4-FFF2-40B4-BE49-F238E27FC236}">
                <a16:creationId xmlns:a16="http://schemas.microsoft.com/office/drawing/2014/main" id="{A4CEA92D-ED48-40BF-8530-9008CA50A131}"/>
              </a:ext>
            </a:extLst>
          </p:cNvPr>
          <p:cNvSpPr>
            <a:spLocks noGrp="1"/>
          </p:cNvSpPr>
          <p:nvPr>
            <p:ph type="chart" sz="quarter" idx="38" hasCustomPrompt="1"/>
          </p:nvPr>
        </p:nvSpPr>
        <p:spPr>
          <a:xfrm>
            <a:off x="3798525" y="1843087"/>
            <a:ext cx="158814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8" name="Chart Placeholder 40">
            <a:extLst>
              <a:ext uri="{FF2B5EF4-FFF2-40B4-BE49-F238E27FC236}">
                <a16:creationId xmlns:a16="http://schemas.microsoft.com/office/drawing/2014/main" id="{27C4A7B1-4D03-4F97-B057-83BB2FE9718B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5600198" y="1843087"/>
            <a:ext cx="158814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9" name="Chart Placeholder 40">
            <a:extLst>
              <a:ext uri="{FF2B5EF4-FFF2-40B4-BE49-F238E27FC236}">
                <a16:creationId xmlns:a16="http://schemas.microsoft.com/office/drawing/2014/main" id="{6DB09B61-A670-4948-B6EA-91D6F7B0DA9F}"/>
              </a:ext>
            </a:extLst>
          </p:cNvPr>
          <p:cNvSpPr>
            <a:spLocks noGrp="1"/>
          </p:cNvSpPr>
          <p:nvPr>
            <p:ph type="chart" sz="quarter" idx="40" hasCustomPrompt="1"/>
          </p:nvPr>
        </p:nvSpPr>
        <p:spPr>
          <a:xfrm>
            <a:off x="7401870" y="1843087"/>
            <a:ext cx="1588146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1" name="Text Placeholder 42">
            <a:extLst>
              <a:ext uri="{FF2B5EF4-FFF2-40B4-BE49-F238E27FC236}">
                <a16:creationId xmlns:a16="http://schemas.microsoft.com/office/drawing/2014/main" id="{173676F1-C4BC-4910-8BAB-7142D207C8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996852" y="1277217"/>
            <a:ext cx="158814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2" name="Text Placeholder 42">
            <a:extLst>
              <a:ext uri="{FF2B5EF4-FFF2-40B4-BE49-F238E27FC236}">
                <a16:creationId xmlns:a16="http://schemas.microsoft.com/office/drawing/2014/main" id="{1C64D75E-DE6D-414B-8035-C38F58752AB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798524" y="1277217"/>
            <a:ext cx="158814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3" name="Text Placeholder 42">
            <a:extLst>
              <a:ext uri="{FF2B5EF4-FFF2-40B4-BE49-F238E27FC236}">
                <a16:creationId xmlns:a16="http://schemas.microsoft.com/office/drawing/2014/main" id="{51BF3350-E890-4885-B953-CD5EA0EBA1D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00196" y="1277217"/>
            <a:ext cx="158814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4" name="Text Placeholder 42">
            <a:extLst>
              <a:ext uri="{FF2B5EF4-FFF2-40B4-BE49-F238E27FC236}">
                <a16:creationId xmlns:a16="http://schemas.microsoft.com/office/drawing/2014/main" id="{172BABCF-861E-4A21-BC46-46285B56DFD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01867" y="1277217"/>
            <a:ext cx="1588146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6" name="Text Placeholder 42">
            <a:extLst>
              <a:ext uri="{FF2B5EF4-FFF2-40B4-BE49-F238E27FC236}">
                <a16:creationId xmlns:a16="http://schemas.microsoft.com/office/drawing/2014/main" id="{4DE8ABED-7066-4C92-8557-28FD24F8598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996852" y="4363472"/>
            <a:ext cx="158814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7" name="Text Placeholder 42">
            <a:extLst>
              <a:ext uri="{FF2B5EF4-FFF2-40B4-BE49-F238E27FC236}">
                <a16:creationId xmlns:a16="http://schemas.microsoft.com/office/drawing/2014/main" id="{12529F70-02EA-4332-BCCA-F4E6B96D744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798525" y="4363472"/>
            <a:ext cx="158814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8" name="Text Placeholder 42">
            <a:extLst>
              <a:ext uri="{FF2B5EF4-FFF2-40B4-BE49-F238E27FC236}">
                <a16:creationId xmlns:a16="http://schemas.microsoft.com/office/drawing/2014/main" id="{315996AB-8A2F-41C9-8E62-D5A487770FE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600198" y="4363472"/>
            <a:ext cx="158814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9" name="Text Placeholder 42">
            <a:extLst>
              <a:ext uri="{FF2B5EF4-FFF2-40B4-BE49-F238E27FC236}">
                <a16:creationId xmlns:a16="http://schemas.microsoft.com/office/drawing/2014/main" id="{A19955E5-4ACC-4BDF-B2AC-2166BD8BA6E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01870" y="4363472"/>
            <a:ext cx="1588146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2" name="Text Placeholder 76">
            <a:extLst>
              <a:ext uri="{FF2B5EF4-FFF2-40B4-BE49-F238E27FC236}">
                <a16:creationId xmlns:a16="http://schemas.microsoft.com/office/drawing/2014/main" id="{5D45FEB3-B295-4503-B8D5-FD14843DE88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9D6D27-A560-4A2D-B97C-2EAF934385AF}"/>
              </a:ext>
            </a:extLst>
          </p:cNvPr>
          <p:cNvSpPr txBox="1"/>
          <p:nvPr userDrawn="1"/>
        </p:nvSpPr>
        <p:spPr>
          <a:xfrm>
            <a:off x="9196829" y="5383213"/>
            <a:ext cx="2195072" cy="240872"/>
          </a:xfrm>
          <a:prstGeom prst="rect">
            <a:avLst/>
          </a:prstGeom>
          <a:solidFill>
            <a:schemeClr val="accent1"/>
          </a:solidFill>
        </p:spPr>
        <p:txBody>
          <a:bodyPr vert="horz" lIns="182880" tIns="137160" rIns="228600" bIns="137160" rtlCol="0" anchor="ctr">
            <a:noAutofit/>
          </a:bodyPr>
          <a:lstStyle>
            <a:lvl1pPr lv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1000" b="0" spc="-4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bg1"/>
                </a:solidFill>
              </a:defRPr>
            </a:lvl2pPr>
            <a:lvl3pPr marL="82550" indent="-8255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bg1"/>
                </a:solidFill>
              </a:defRPr>
            </a:lvl3pPr>
            <a:lvl4pPr marL="203200" indent="-103188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‒"/>
              <a:defRPr sz="900" spc="-20" baseline="0">
                <a:solidFill>
                  <a:schemeClr val="bg1"/>
                </a:solidFill>
              </a:defRPr>
            </a:lvl4pPr>
            <a:lvl5pPr marL="341313" indent="-117475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800" spc="-20" baseline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spc="-50" baseline="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spc="-50" baseline="0"/>
            </a:lvl7pPr>
            <a:lvl8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spc="-100" baseline="0"/>
            </a:lvl8pPr>
            <a:lvl9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spc="-100" baseline="0"/>
            </a:lvl9pPr>
          </a:lstStyle>
          <a:p>
            <a:pPr lvl="0"/>
            <a:r>
              <a:rPr lang="en-US" dirty="0"/>
              <a:t>Study information</a:t>
            </a:r>
          </a:p>
        </p:txBody>
      </p:sp>
    </p:spTree>
    <p:extLst>
      <p:ext uri="{BB962C8B-B14F-4D97-AF65-F5344CB8AC3E}">
        <p14:creationId xmlns:p14="http://schemas.microsoft.com/office/powerpoint/2010/main" val="353106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QTI data (5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C9F74A-8A39-4D65-9085-10FC76624F8A}"/>
              </a:ext>
            </a:extLst>
          </p:cNvPr>
          <p:cNvSpPr txBox="1"/>
          <p:nvPr userDrawn="1"/>
        </p:nvSpPr>
        <p:spPr>
          <a:xfrm>
            <a:off x="9196829" y="5383213"/>
            <a:ext cx="2195072" cy="240872"/>
          </a:xfrm>
          <a:prstGeom prst="rect">
            <a:avLst/>
          </a:prstGeom>
          <a:solidFill>
            <a:schemeClr val="accent1"/>
          </a:solidFill>
        </p:spPr>
        <p:txBody>
          <a:bodyPr vert="horz" lIns="182880" tIns="137160" rIns="228600" bIns="137160" rtlCol="0" anchor="ctr">
            <a:noAutofit/>
          </a:bodyPr>
          <a:lstStyle>
            <a:lvl1pPr lv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1000" b="0" spc="-4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bg1"/>
                </a:solidFill>
              </a:defRPr>
            </a:lvl2pPr>
            <a:lvl3pPr marL="82550" indent="-8255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bg1"/>
                </a:solidFill>
              </a:defRPr>
            </a:lvl3pPr>
            <a:lvl4pPr marL="203200" indent="-103188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‒"/>
              <a:defRPr sz="900" spc="-20" baseline="0">
                <a:solidFill>
                  <a:schemeClr val="bg1"/>
                </a:solidFill>
              </a:defRPr>
            </a:lvl4pPr>
            <a:lvl5pPr marL="341313" indent="-117475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800" spc="-20" baseline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spc="-50" baseline="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spc="-50" baseline="0"/>
            </a:lvl7pPr>
            <a:lvl8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spc="-100" baseline="0"/>
            </a:lvl8pPr>
            <a:lvl9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spc="-100" baseline="0"/>
            </a:lvl9pPr>
          </a:lstStyle>
          <a:p>
            <a:pPr lvl="0"/>
            <a:r>
              <a:rPr lang="en-US" dirty="0"/>
              <a:t>Study information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35280"/>
            <a:ext cx="8198717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799312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21BFD531-4F1D-4953-BEF8-550EBF9E46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96829" y="1309673"/>
            <a:ext cx="2195072" cy="4049406"/>
          </a:xfrm>
          <a:solidFill>
            <a:schemeClr val="bg1">
              <a:lumMod val="95000"/>
            </a:schemeClr>
          </a:solidFill>
        </p:spPr>
        <p:txBody>
          <a:bodyPr lIns="182880" tIns="137160"/>
          <a:lstStyle>
            <a:lvl1pPr>
              <a:spcBef>
                <a:spcPts val="600"/>
              </a:spcBef>
              <a:defRPr sz="1200" b="1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900" b="1" spc="-20" baseline="0">
                <a:solidFill>
                  <a:schemeClr val="tx1"/>
                </a:solidFill>
              </a:defRPr>
            </a:lvl3pPr>
            <a:lvl4pPr marL="103188" indent="-103188"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tx1"/>
                </a:solidFill>
              </a:defRPr>
            </a:lvl4pPr>
            <a:lvl5pPr marL="228600" indent="-114300">
              <a:spcBef>
                <a:spcPts val="200"/>
              </a:spcBef>
              <a:buFont typeface="Arial" panose="020B0604020202020204" pitchFamily="34" charset="0"/>
              <a:buChar char="‒"/>
              <a:defRPr sz="800"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Subhead</a:t>
            </a:r>
          </a:p>
          <a:p>
            <a:pPr lvl="2"/>
            <a:r>
              <a:rPr lang="en-US" dirty="0"/>
              <a:t>Content block header</a:t>
            </a:r>
          </a:p>
          <a:p>
            <a:pPr lvl="3"/>
            <a:r>
              <a:rPr lang="en-US" dirty="0"/>
              <a:t>Bullet style</a:t>
            </a:r>
          </a:p>
          <a:p>
            <a:pPr lvl="4"/>
            <a:r>
              <a:rPr lang="en-US" dirty="0"/>
              <a:t>Sub bullet style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BF495D22-CCEC-46D4-B519-A51493239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806AC15-531A-4718-88D6-CEBCEE4F7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  <p:sp>
        <p:nvSpPr>
          <p:cNvPr id="24" name="Chart Placeholder 40">
            <a:extLst>
              <a:ext uri="{FF2B5EF4-FFF2-40B4-BE49-F238E27FC236}">
                <a16:creationId xmlns:a16="http://schemas.microsoft.com/office/drawing/2014/main" id="{7884C149-31F2-47D9-A578-A39486309050}"/>
              </a:ext>
            </a:extLst>
          </p:cNvPr>
          <p:cNvSpPr>
            <a:spLocks noGrp="1"/>
          </p:cNvSpPr>
          <p:nvPr>
            <p:ph type="chart" sz="quarter" idx="37" hasCustomPrompt="1"/>
          </p:nvPr>
        </p:nvSpPr>
        <p:spPr>
          <a:xfrm>
            <a:off x="1996852" y="1843087"/>
            <a:ext cx="123688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5" name="Chart Placeholder 40">
            <a:extLst>
              <a:ext uri="{FF2B5EF4-FFF2-40B4-BE49-F238E27FC236}">
                <a16:creationId xmlns:a16="http://schemas.microsoft.com/office/drawing/2014/main" id="{5F0A30BC-1534-4717-AFAD-2DA2D69311C5}"/>
              </a:ext>
            </a:extLst>
          </p:cNvPr>
          <p:cNvSpPr>
            <a:spLocks noGrp="1"/>
          </p:cNvSpPr>
          <p:nvPr>
            <p:ph type="chart" sz="quarter" idx="38" hasCustomPrompt="1"/>
          </p:nvPr>
        </p:nvSpPr>
        <p:spPr>
          <a:xfrm>
            <a:off x="3434898" y="1843087"/>
            <a:ext cx="123688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0" name="Chart Placeholder 40">
            <a:extLst>
              <a:ext uri="{FF2B5EF4-FFF2-40B4-BE49-F238E27FC236}">
                <a16:creationId xmlns:a16="http://schemas.microsoft.com/office/drawing/2014/main" id="{18DEBEA5-DF4E-4A3F-B554-E6961F0C7ABA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872944" y="1843087"/>
            <a:ext cx="123688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1" name="Chart Placeholder 40">
            <a:extLst>
              <a:ext uri="{FF2B5EF4-FFF2-40B4-BE49-F238E27FC236}">
                <a16:creationId xmlns:a16="http://schemas.microsoft.com/office/drawing/2014/main" id="{14C1E613-B7D3-40F7-84C4-62E2797FE6DF}"/>
              </a:ext>
            </a:extLst>
          </p:cNvPr>
          <p:cNvSpPr>
            <a:spLocks noGrp="1"/>
          </p:cNvSpPr>
          <p:nvPr>
            <p:ph type="chart" sz="quarter" idx="40" hasCustomPrompt="1"/>
          </p:nvPr>
        </p:nvSpPr>
        <p:spPr>
          <a:xfrm>
            <a:off x="6310990" y="1843087"/>
            <a:ext cx="123688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2" name="Chart Placeholder 40">
            <a:extLst>
              <a:ext uri="{FF2B5EF4-FFF2-40B4-BE49-F238E27FC236}">
                <a16:creationId xmlns:a16="http://schemas.microsoft.com/office/drawing/2014/main" id="{33F725BC-2B09-4AC1-8B4D-C4693ADD9C01}"/>
              </a:ext>
            </a:extLst>
          </p:cNvPr>
          <p:cNvSpPr>
            <a:spLocks noGrp="1"/>
          </p:cNvSpPr>
          <p:nvPr>
            <p:ph type="chart" sz="quarter" idx="41" hasCustomPrompt="1"/>
          </p:nvPr>
        </p:nvSpPr>
        <p:spPr>
          <a:xfrm>
            <a:off x="7749034" y="1843087"/>
            <a:ext cx="123688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4" name="Text Placeholder 42">
            <a:extLst>
              <a:ext uri="{FF2B5EF4-FFF2-40B4-BE49-F238E27FC236}">
                <a16:creationId xmlns:a16="http://schemas.microsoft.com/office/drawing/2014/main" id="{451294A3-43A3-4988-B65E-714A0C570AD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996852" y="1277217"/>
            <a:ext cx="123688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5" name="Text Placeholder 42">
            <a:extLst>
              <a:ext uri="{FF2B5EF4-FFF2-40B4-BE49-F238E27FC236}">
                <a16:creationId xmlns:a16="http://schemas.microsoft.com/office/drawing/2014/main" id="{B5971403-9E89-47DA-8BA9-4EC2A8E9A1E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434897" y="1277217"/>
            <a:ext cx="123688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6" name="Text Placeholder 42">
            <a:extLst>
              <a:ext uri="{FF2B5EF4-FFF2-40B4-BE49-F238E27FC236}">
                <a16:creationId xmlns:a16="http://schemas.microsoft.com/office/drawing/2014/main" id="{6C592AD2-A141-4981-BA96-7C960EBD061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72942" y="1277217"/>
            <a:ext cx="123688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7" name="Text Placeholder 42">
            <a:extLst>
              <a:ext uri="{FF2B5EF4-FFF2-40B4-BE49-F238E27FC236}">
                <a16:creationId xmlns:a16="http://schemas.microsoft.com/office/drawing/2014/main" id="{4E09275F-0731-49ED-B234-42AF5C2023D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310987" y="1277217"/>
            <a:ext cx="123688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8" name="Text Placeholder 42">
            <a:extLst>
              <a:ext uri="{FF2B5EF4-FFF2-40B4-BE49-F238E27FC236}">
                <a16:creationId xmlns:a16="http://schemas.microsoft.com/office/drawing/2014/main" id="{901785F9-25D3-4813-B9D7-AD27E432B50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749034" y="1277217"/>
            <a:ext cx="123688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40" name="Text Placeholder 42">
            <a:extLst>
              <a:ext uri="{FF2B5EF4-FFF2-40B4-BE49-F238E27FC236}">
                <a16:creationId xmlns:a16="http://schemas.microsoft.com/office/drawing/2014/main" id="{AD18C341-78F0-4B47-8671-68952D48A70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996852" y="4363472"/>
            <a:ext cx="123688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2" name="Text Placeholder 42">
            <a:extLst>
              <a:ext uri="{FF2B5EF4-FFF2-40B4-BE49-F238E27FC236}">
                <a16:creationId xmlns:a16="http://schemas.microsoft.com/office/drawing/2014/main" id="{ED5BC450-8559-4825-85DD-AA4B545B53C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434898" y="4363472"/>
            <a:ext cx="123688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4" name="Text Placeholder 42">
            <a:extLst>
              <a:ext uri="{FF2B5EF4-FFF2-40B4-BE49-F238E27FC236}">
                <a16:creationId xmlns:a16="http://schemas.microsoft.com/office/drawing/2014/main" id="{A470E303-27CC-40E0-B1A8-2EB2C6F97FD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72944" y="4363472"/>
            <a:ext cx="123688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5" name="Text Placeholder 42">
            <a:extLst>
              <a:ext uri="{FF2B5EF4-FFF2-40B4-BE49-F238E27FC236}">
                <a16:creationId xmlns:a16="http://schemas.microsoft.com/office/drawing/2014/main" id="{E3AA0EB6-8C8C-4F62-8F1E-0D4F61F6754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310990" y="4363472"/>
            <a:ext cx="123688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6" name="Text Placeholder 42">
            <a:extLst>
              <a:ext uri="{FF2B5EF4-FFF2-40B4-BE49-F238E27FC236}">
                <a16:creationId xmlns:a16="http://schemas.microsoft.com/office/drawing/2014/main" id="{BCA37417-68AF-4580-956F-65257977C6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749034" y="4363472"/>
            <a:ext cx="123688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8" name="Text Placeholder 76">
            <a:extLst>
              <a:ext uri="{FF2B5EF4-FFF2-40B4-BE49-F238E27FC236}">
                <a16:creationId xmlns:a16="http://schemas.microsoft.com/office/drawing/2014/main" id="{F83C89B2-E28D-4BB2-9406-B43AB82E7FB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</p:spTree>
    <p:extLst>
      <p:ext uri="{BB962C8B-B14F-4D97-AF65-F5344CB8AC3E}">
        <p14:creationId xmlns:p14="http://schemas.microsoft.com/office/powerpoint/2010/main" val="221197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 QTI data (6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35280"/>
            <a:ext cx="8203556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2" y="6081906"/>
            <a:ext cx="799312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5" name="Text Placeholder 38">
            <a:extLst>
              <a:ext uri="{FF2B5EF4-FFF2-40B4-BE49-F238E27FC236}">
                <a16:creationId xmlns:a16="http://schemas.microsoft.com/office/drawing/2014/main" id="{3B90E1AE-B03D-4F16-AC8D-BE6B47831A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96829" y="1309673"/>
            <a:ext cx="2195072" cy="4049406"/>
          </a:xfrm>
          <a:solidFill>
            <a:schemeClr val="bg1">
              <a:lumMod val="95000"/>
            </a:schemeClr>
          </a:solidFill>
        </p:spPr>
        <p:txBody>
          <a:bodyPr lIns="182880" tIns="137160"/>
          <a:lstStyle>
            <a:lvl1pPr>
              <a:spcBef>
                <a:spcPts val="600"/>
              </a:spcBef>
              <a:defRPr sz="1200" b="1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900" b="1" spc="-20" baseline="0">
                <a:solidFill>
                  <a:schemeClr val="tx1"/>
                </a:solidFill>
              </a:defRPr>
            </a:lvl3pPr>
            <a:lvl4pPr marL="103188" indent="-103188"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tx1"/>
                </a:solidFill>
              </a:defRPr>
            </a:lvl4pPr>
            <a:lvl5pPr marL="228600" indent="-114300">
              <a:spcBef>
                <a:spcPts val="200"/>
              </a:spcBef>
              <a:buFont typeface="Arial" panose="020B0604020202020204" pitchFamily="34" charset="0"/>
              <a:buChar char="‒"/>
              <a:defRPr sz="800"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Subhead</a:t>
            </a:r>
          </a:p>
          <a:p>
            <a:pPr lvl="2"/>
            <a:r>
              <a:rPr lang="en-US" dirty="0"/>
              <a:t>Content block header</a:t>
            </a:r>
          </a:p>
          <a:p>
            <a:pPr lvl="3"/>
            <a:r>
              <a:rPr lang="en-US" dirty="0"/>
              <a:t>Bullet style</a:t>
            </a:r>
          </a:p>
          <a:p>
            <a:pPr lvl="4"/>
            <a:r>
              <a:rPr lang="en-US" dirty="0"/>
              <a:t>Sub bullet style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A5197A-DBAB-4087-ABCF-8C66EA11255B}"/>
              </a:ext>
            </a:extLst>
          </p:cNvPr>
          <p:cNvSpPr txBox="1"/>
          <p:nvPr userDrawn="1"/>
        </p:nvSpPr>
        <p:spPr>
          <a:xfrm>
            <a:off x="9196829" y="5383213"/>
            <a:ext cx="2195072" cy="240872"/>
          </a:xfrm>
          <a:prstGeom prst="rect">
            <a:avLst/>
          </a:prstGeom>
          <a:solidFill>
            <a:schemeClr val="accent1"/>
          </a:solidFill>
        </p:spPr>
        <p:txBody>
          <a:bodyPr vert="horz" lIns="182880" tIns="137160" rIns="228600" bIns="137160" rtlCol="0" anchor="ctr">
            <a:noAutofit/>
          </a:bodyPr>
          <a:lstStyle>
            <a:lvl1pPr lv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1000" b="0" spc="-4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sz="1000" spc="-30" baseline="0">
                <a:solidFill>
                  <a:schemeClr val="bg1"/>
                </a:solidFill>
              </a:defRPr>
            </a:lvl2pPr>
            <a:lvl3pPr marL="82550" indent="-8255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900" spc="-20" baseline="0">
                <a:solidFill>
                  <a:schemeClr val="bg1"/>
                </a:solidFill>
              </a:defRPr>
            </a:lvl3pPr>
            <a:lvl4pPr marL="203200" indent="-103188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‒"/>
              <a:defRPr sz="900" spc="-20" baseline="0">
                <a:solidFill>
                  <a:schemeClr val="bg1"/>
                </a:solidFill>
              </a:defRPr>
            </a:lvl4pPr>
            <a:lvl5pPr marL="341313" indent="-117475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800" spc="-20" baseline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spc="-50" baseline="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spc="-50" baseline="0"/>
            </a:lvl7pPr>
            <a:lvl8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spc="-100" baseline="0"/>
            </a:lvl8pPr>
            <a:lvl9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spc="-100" baseline="0"/>
            </a:lvl9pPr>
          </a:lstStyle>
          <a:p>
            <a:pPr lvl="0"/>
            <a:r>
              <a:rPr lang="en-US" dirty="0"/>
              <a:t>Study information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56D7936-48EA-477A-88A4-97768B516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913C01DA-9550-4791-8743-E9E5B1E32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  <p:sp>
        <p:nvSpPr>
          <p:cNvPr id="27" name="Chart Placeholder 40">
            <a:extLst>
              <a:ext uri="{FF2B5EF4-FFF2-40B4-BE49-F238E27FC236}">
                <a16:creationId xmlns:a16="http://schemas.microsoft.com/office/drawing/2014/main" id="{6D6E6FD3-CEC2-4788-94B3-25746D4DD593}"/>
              </a:ext>
            </a:extLst>
          </p:cNvPr>
          <p:cNvSpPr>
            <a:spLocks noGrp="1"/>
          </p:cNvSpPr>
          <p:nvPr>
            <p:ph type="chart" sz="quarter" idx="37" hasCustomPrompt="1"/>
          </p:nvPr>
        </p:nvSpPr>
        <p:spPr>
          <a:xfrm>
            <a:off x="1996853" y="1843087"/>
            <a:ext cx="100034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8" name="Chart Placeholder 40">
            <a:extLst>
              <a:ext uri="{FF2B5EF4-FFF2-40B4-BE49-F238E27FC236}">
                <a16:creationId xmlns:a16="http://schemas.microsoft.com/office/drawing/2014/main" id="{6CDD771C-D6C1-4D7C-851F-A37EF3D1CB31}"/>
              </a:ext>
            </a:extLst>
          </p:cNvPr>
          <p:cNvSpPr>
            <a:spLocks noGrp="1"/>
          </p:cNvSpPr>
          <p:nvPr>
            <p:ph type="chart" sz="quarter" idx="38" hasCustomPrompt="1"/>
          </p:nvPr>
        </p:nvSpPr>
        <p:spPr>
          <a:xfrm>
            <a:off x="3195410" y="1843087"/>
            <a:ext cx="100034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9" name="Chart Placeholder 40">
            <a:extLst>
              <a:ext uri="{FF2B5EF4-FFF2-40B4-BE49-F238E27FC236}">
                <a16:creationId xmlns:a16="http://schemas.microsoft.com/office/drawing/2014/main" id="{7448621A-D6AE-4167-9F53-804BF7C726D7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4393967" y="1843087"/>
            <a:ext cx="100034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0" name="Chart Placeholder 40">
            <a:extLst>
              <a:ext uri="{FF2B5EF4-FFF2-40B4-BE49-F238E27FC236}">
                <a16:creationId xmlns:a16="http://schemas.microsoft.com/office/drawing/2014/main" id="{C5A25702-7BBC-48CC-9C67-83D76A642D56}"/>
              </a:ext>
            </a:extLst>
          </p:cNvPr>
          <p:cNvSpPr>
            <a:spLocks noGrp="1"/>
          </p:cNvSpPr>
          <p:nvPr>
            <p:ph type="chart" sz="quarter" idx="40" hasCustomPrompt="1"/>
          </p:nvPr>
        </p:nvSpPr>
        <p:spPr>
          <a:xfrm>
            <a:off x="5592524" y="1843087"/>
            <a:ext cx="100034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1" name="Chart Placeholder 40">
            <a:extLst>
              <a:ext uri="{FF2B5EF4-FFF2-40B4-BE49-F238E27FC236}">
                <a16:creationId xmlns:a16="http://schemas.microsoft.com/office/drawing/2014/main" id="{07218395-6F16-434A-9D18-CC68D421FFFF}"/>
              </a:ext>
            </a:extLst>
          </p:cNvPr>
          <p:cNvSpPr>
            <a:spLocks noGrp="1"/>
          </p:cNvSpPr>
          <p:nvPr>
            <p:ph type="chart" sz="quarter" idx="41" hasCustomPrompt="1"/>
          </p:nvPr>
        </p:nvSpPr>
        <p:spPr>
          <a:xfrm>
            <a:off x="6791081" y="1843087"/>
            <a:ext cx="100034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2" name="Chart Placeholder 40">
            <a:extLst>
              <a:ext uri="{FF2B5EF4-FFF2-40B4-BE49-F238E27FC236}">
                <a16:creationId xmlns:a16="http://schemas.microsoft.com/office/drawing/2014/main" id="{72675D0C-1893-415F-9565-47F3DA224B33}"/>
              </a:ext>
            </a:extLst>
          </p:cNvPr>
          <p:cNvSpPr>
            <a:spLocks noGrp="1"/>
          </p:cNvSpPr>
          <p:nvPr>
            <p:ph type="chart" sz="quarter" idx="42" hasCustomPrompt="1"/>
          </p:nvPr>
        </p:nvSpPr>
        <p:spPr>
          <a:xfrm>
            <a:off x="7989638" y="1843087"/>
            <a:ext cx="1000347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33" name="Text Placeholder 42">
            <a:extLst>
              <a:ext uri="{FF2B5EF4-FFF2-40B4-BE49-F238E27FC236}">
                <a16:creationId xmlns:a16="http://schemas.microsoft.com/office/drawing/2014/main" id="{923D160C-9357-4249-B3FE-0B67045374B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996853" y="1277217"/>
            <a:ext cx="100034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4" name="Text Placeholder 42">
            <a:extLst>
              <a:ext uri="{FF2B5EF4-FFF2-40B4-BE49-F238E27FC236}">
                <a16:creationId xmlns:a16="http://schemas.microsoft.com/office/drawing/2014/main" id="{17D9C759-4B90-4981-9CF0-70005E89063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195410" y="1277217"/>
            <a:ext cx="100034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5" name="Text Placeholder 42">
            <a:extLst>
              <a:ext uri="{FF2B5EF4-FFF2-40B4-BE49-F238E27FC236}">
                <a16:creationId xmlns:a16="http://schemas.microsoft.com/office/drawing/2014/main" id="{5BB76E63-AC9F-4105-A821-277B0BDFF69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93967" y="1277217"/>
            <a:ext cx="100034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6" name="Text Placeholder 42">
            <a:extLst>
              <a:ext uri="{FF2B5EF4-FFF2-40B4-BE49-F238E27FC236}">
                <a16:creationId xmlns:a16="http://schemas.microsoft.com/office/drawing/2014/main" id="{AD5B3DF1-77D9-43A8-98CE-C7D40D42AE9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592524" y="1277217"/>
            <a:ext cx="100034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7" name="Text Placeholder 42">
            <a:extLst>
              <a:ext uri="{FF2B5EF4-FFF2-40B4-BE49-F238E27FC236}">
                <a16:creationId xmlns:a16="http://schemas.microsoft.com/office/drawing/2014/main" id="{9589693E-6D5E-4F80-BE6D-CE8AFFE00F8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91081" y="1277217"/>
            <a:ext cx="100034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8" name="Text Placeholder 42">
            <a:extLst>
              <a:ext uri="{FF2B5EF4-FFF2-40B4-BE49-F238E27FC236}">
                <a16:creationId xmlns:a16="http://schemas.microsoft.com/office/drawing/2014/main" id="{4CE19BDE-553E-4CB8-A9ED-BE7ABCA0AE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989638" y="1277217"/>
            <a:ext cx="1000347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39" name="Text Placeholder 42">
            <a:extLst>
              <a:ext uri="{FF2B5EF4-FFF2-40B4-BE49-F238E27FC236}">
                <a16:creationId xmlns:a16="http://schemas.microsoft.com/office/drawing/2014/main" id="{235DFBD4-1D01-4513-9932-8D31002513B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996853" y="4363472"/>
            <a:ext cx="100034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0" name="Text Placeholder 42">
            <a:extLst>
              <a:ext uri="{FF2B5EF4-FFF2-40B4-BE49-F238E27FC236}">
                <a16:creationId xmlns:a16="http://schemas.microsoft.com/office/drawing/2014/main" id="{1797ECF3-53DD-412D-A4F6-797D740C874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195410" y="4363472"/>
            <a:ext cx="100034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2" name="Text Placeholder 42">
            <a:extLst>
              <a:ext uri="{FF2B5EF4-FFF2-40B4-BE49-F238E27FC236}">
                <a16:creationId xmlns:a16="http://schemas.microsoft.com/office/drawing/2014/main" id="{E07DC3E4-72BB-4FAB-BC94-633F7E9339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93967" y="4363472"/>
            <a:ext cx="100034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4" name="Text Placeholder 42">
            <a:extLst>
              <a:ext uri="{FF2B5EF4-FFF2-40B4-BE49-F238E27FC236}">
                <a16:creationId xmlns:a16="http://schemas.microsoft.com/office/drawing/2014/main" id="{A7399EE8-F105-47D4-93DB-34668087CC1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592524" y="4363472"/>
            <a:ext cx="100034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5" name="Text Placeholder 42">
            <a:extLst>
              <a:ext uri="{FF2B5EF4-FFF2-40B4-BE49-F238E27FC236}">
                <a16:creationId xmlns:a16="http://schemas.microsoft.com/office/drawing/2014/main" id="{4310E0E8-7BAE-4298-8BB6-AECF102385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791081" y="4363472"/>
            <a:ext cx="100034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6" name="Text Placeholder 42">
            <a:extLst>
              <a:ext uri="{FF2B5EF4-FFF2-40B4-BE49-F238E27FC236}">
                <a16:creationId xmlns:a16="http://schemas.microsoft.com/office/drawing/2014/main" id="{5CEF3A8D-3A51-46EE-BD6C-553D9FD5BAF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989638" y="4363472"/>
            <a:ext cx="1000347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7" name="Text Placeholder 76">
            <a:extLst>
              <a:ext uri="{FF2B5EF4-FFF2-40B4-BE49-F238E27FC236}">
                <a16:creationId xmlns:a16="http://schemas.microsoft.com/office/drawing/2014/main" id="{9CC84E1C-3328-4492-A8A9-3E9E8B65B42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86162" y="4179178"/>
            <a:ext cx="1008321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rgbClr val="6188FF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bg2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rgbClr val="1C9E2D"/>
              </a:buClr>
              <a:buSzPct val="160000"/>
              <a:buFont typeface="Arial" panose="020B0604020202020204" pitchFamily="34" charset="0"/>
              <a:buChar char="■"/>
              <a:defRPr sz="900" spc="-40" baseline="0"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</p:txBody>
      </p:sp>
    </p:spTree>
    <p:extLst>
      <p:ext uri="{BB962C8B-B14F-4D97-AF65-F5344CB8AC3E}">
        <p14:creationId xmlns:p14="http://schemas.microsoft.com/office/powerpoint/2010/main" val="155657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y informa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31336"/>
            <a:ext cx="10597896" cy="804672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3" y="6081906"/>
            <a:ext cx="2398776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1E3C8A-01E6-4E28-97B0-8391BF1AE66D}"/>
              </a:ext>
            </a:extLst>
          </p:cNvPr>
          <p:cNvCxnSpPr>
            <a:cxnSpLocks/>
          </p:cNvCxnSpPr>
          <p:nvPr userDrawn="1"/>
        </p:nvCxnSpPr>
        <p:spPr>
          <a:xfrm>
            <a:off x="3395663" y="1304925"/>
            <a:ext cx="0" cy="4905568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30E4571-2700-4728-A9C2-EAB0FC8137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5688" y="1274445"/>
            <a:ext cx="7796212" cy="4484688"/>
          </a:xfrm>
        </p:spPr>
        <p:txBody>
          <a:bodyPr rIns="0" numCol="2" spcCol="457200"/>
          <a:lstStyle>
            <a:lvl1pPr>
              <a:spcBef>
                <a:spcPts val="0"/>
              </a:spcBef>
              <a:defRPr sz="1000" spc="-20" baseline="0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Font typeface="Arial" panose="020B0604020202020204" pitchFamily="34" charset="0"/>
              <a:buChar char="​"/>
              <a:defRPr sz="1200" b="1" spc="-20" baseline="0">
                <a:solidFill>
                  <a:schemeClr val="accent1"/>
                </a:solidFill>
              </a:defRPr>
            </a:lvl2pPr>
            <a:lvl3pPr marL="111125" indent="-109538">
              <a:spcBef>
                <a:spcPts val="0"/>
              </a:spcBef>
              <a:buFont typeface="Arial" panose="020B0604020202020204" pitchFamily="34" charset="0"/>
              <a:buChar char="•"/>
              <a:defRPr sz="1000" spc="-20" baseline="0">
                <a:solidFill>
                  <a:schemeClr val="tx1"/>
                </a:solidFill>
              </a:defRPr>
            </a:lvl3pPr>
            <a:lvl4pPr marL="285750" indent="-146050">
              <a:spcBef>
                <a:spcPts val="0"/>
              </a:spcBef>
              <a:buFont typeface="Arial" panose="020B0604020202020204" pitchFamily="34" charset="0"/>
              <a:buChar char="‒"/>
              <a:defRPr sz="1000"/>
            </a:lvl4pPr>
          </a:lstStyle>
          <a:p>
            <a:pPr lvl="0"/>
            <a:r>
              <a:rPr lang="en-US" dirty="0"/>
              <a:t>Body copy</a:t>
            </a:r>
          </a:p>
          <a:p>
            <a:pPr lvl="1"/>
            <a:r>
              <a:rPr lang="en-US" dirty="0"/>
              <a:t>Header style</a:t>
            </a:r>
          </a:p>
          <a:p>
            <a:pPr lvl="2"/>
            <a:r>
              <a:rPr lang="en-US" dirty="0"/>
              <a:t>Bullet style</a:t>
            </a:r>
          </a:p>
          <a:p>
            <a:pPr lvl="3"/>
            <a:r>
              <a:rPr lang="en-US" dirty="0"/>
              <a:t>Sub bullet style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B523447-793E-4F48-80B8-3DC8A46AE7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5688" y="6081906"/>
            <a:ext cx="659765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0F83591-5B1E-4711-B043-0643D1FB8AB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5337" y="1304926"/>
            <a:ext cx="2398765" cy="1350062"/>
          </a:xfrm>
          <a:solidFill>
            <a:schemeClr val="bg1">
              <a:lumMod val="95000"/>
            </a:schemeClr>
          </a:solidFill>
          <a:ln w="6350">
            <a:solidFill>
              <a:schemeClr val="bg2">
                <a:lumMod val="40000"/>
                <a:lumOff val="60000"/>
              </a:schemeClr>
            </a:solidFill>
          </a:ln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 dirty="0"/>
              <a:t>Return slide placeholder</a:t>
            </a:r>
          </a:p>
        </p:txBody>
      </p:sp>
      <p:sp>
        <p:nvSpPr>
          <p:cNvPr id="19" name="Rectangle 1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2E691BD7-29B0-4F53-AF40-E7D566D4D0D0}"/>
              </a:ext>
            </a:extLst>
          </p:cNvPr>
          <p:cNvSpPr/>
          <p:nvPr userDrawn="1"/>
        </p:nvSpPr>
        <p:spPr>
          <a:xfrm>
            <a:off x="10393755" y="6013047"/>
            <a:ext cx="998145" cy="22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Back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574A6E8-168C-453F-A94E-790D2E7B59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94C27E9-60B5-4D19-B773-6043BD5DB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11982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F59E286-F560-4401-B991-7300DBB9BFE0}"/>
              </a:ext>
            </a:extLst>
          </p:cNvPr>
          <p:cNvSpPr txBox="1"/>
          <p:nvPr userDrawn="1"/>
        </p:nvSpPr>
        <p:spPr>
          <a:xfrm>
            <a:off x="5533468" y="5990668"/>
            <a:ext cx="113973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intuitive.com</a:t>
            </a:r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4854576" y="3014663"/>
            <a:ext cx="2484438" cy="677863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4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OF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92480" y="1213012"/>
            <a:ext cx="10607040" cy="443198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9600" b="0" spc="-100" baseline="0" dirty="0">
                <a:solidFill>
                  <a:schemeClr val="bg1"/>
                </a:solidFill>
              </a:rPr>
              <a:t>Any layout beyond this point is not in template</a:t>
            </a:r>
          </a:p>
        </p:txBody>
      </p:sp>
    </p:spTree>
    <p:extLst>
      <p:ext uri="{BB962C8B-B14F-4D97-AF65-F5344CB8AC3E}">
        <p14:creationId xmlns:p14="http://schemas.microsoft.com/office/powerpoint/2010/main" val="2979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TI data (5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hart Placeholder 40">
            <a:extLst>
              <a:ext uri="{FF2B5EF4-FFF2-40B4-BE49-F238E27FC236}">
                <a16:creationId xmlns:a16="http://schemas.microsoft.com/office/drawing/2014/main" id="{204233AB-12EF-41AB-AAEE-32A2FA0C4781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09608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1" name="Chart Placeholder 40">
            <a:extLst>
              <a:ext uri="{FF2B5EF4-FFF2-40B4-BE49-F238E27FC236}">
                <a16:creationId xmlns:a16="http://schemas.microsoft.com/office/drawing/2014/main" id="{6AAB4A87-0720-4C68-A21D-A2CED82FA996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246941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4" name="Chart Placeholder 40">
            <a:extLst>
              <a:ext uri="{FF2B5EF4-FFF2-40B4-BE49-F238E27FC236}">
                <a16:creationId xmlns:a16="http://schemas.microsoft.com/office/drawing/2014/main" id="{4EA45AB2-4632-4C93-8B8B-AD6CC104C3D2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6084274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57" name="Chart Placeholder 40">
            <a:extLst>
              <a:ext uri="{FF2B5EF4-FFF2-40B4-BE49-F238E27FC236}">
                <a16:creationId xmlns:a16="http://schemas.microsoft.com/office/drawing/2014/main" id="{9CD3350A-3E43-40BC-8AD4-AF86092C5CC9}"/>
              </a:ext>
            </a:extLst>
          </p:cNvPr>
          <p:cNvSpPr>
            <a:spLocks noGrp="1"/>
          </p:cNvSpPr>
          <p:nvPr>
            <p:ph type="chart" sz="quarter" idx="25" hasCustomPrompt="1"/>
          </p:nvPr>
        </p:nvSpPr>
        <p:spPr>
          <a:xfrm>
            <a:off x="7921607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60" name="Chart Placeholder 40">
            <a:extLst>
              <a:ext uri="{FF2B5EF4-FFF2-40B4-BE49-F238E27FC236}">
                <a16:creationId xmlns:a16="http://schemas.microsoft.com/office/drawing/2014/main" id="{62883241-2B85-4E1D-A8D5-AE299B9852A4}"/>
              </a:ext>
            </a:extLst>
          </p:cNvPr>
          <p:cNvSpPr>
            <a:spLocks noGrp="1"/>
          </p:cNvSpPr>
          <p:nvPr>
            <p:ph type="chart" sz="quarter" idx="28" hasCustomPrompt="1"/>
          </p:nvPr>
        </p:nvSpPr>
        <p:spPr>
          <a:xfrm>
            <a:off x="9758938" y="1843087"/>
            <a:ext cx="1625025" cy="2628351"/>
          </a:xfrm>
        </p:spPr>
        <p:txBody>
          <a:bodyPr rIns="0" anchor="ctr"/>
          <a:lstStyle>
            <a:lvl1pPr algn="ctr">
              <a:defRPr sz="1000"/>
            </a:lvl1pPr>
          </a:lstStyle>
          <a:p>
            <a:r>
              <a:rPr lang="en-US" dirty="0"/>
              <a:t>Chart placeholder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211B-6218-46B1-8895-B9FC3B7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596373" cy="800728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3EFC-36BA-4E14-88EA-B599CF7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96861" y="6081906"/>
            <a:ext cx="9064890" cy="128587"/>
          </a:xfrm>
        </p:spPr>
        <p:txBody>
          <a:bodyPr anchor="b"/>
          <a:lstStyle>
            <a:lvl1pPr>
              <a:spcBef>
                <a:spcPts val="400"/>
              </a:spcBef>
              <a:buNone/>
              <a:defRPr sz="1000" baseline="0">
                <a:solidFill>
                  <a:schemeClr val="bg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2pPr>
            <a:lvl3pPr marL="0" indent="0">
              <a:spcBef>
                <a:spcPts val="400"/>
              </a:spcBef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6DC703F-299B-4CF6-BACD-4C4770821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09608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2" name="Text Placeholder 42">
            <a:extLst>
              <a:ext uri="{FF2B5EF4-FFF2-40B4-BE49-F238E27FC236}">
                <a16:creationId xmlns:a16="http://schemas.microsoft.com/office/drawing/2014/main" id="{3D0DBED9-BAE6-449F-9EFB-F1AFFDF513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46941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5" name="Text Placeholder 42">
            <a:extLst>
              <a:ext uri="{FF2B5EF4-FFF2-40B4-BE49-F238E27FC236}">
                <a16:creationId xmlns:a16="http://schemas.microsoft.com/office/drawing/2014/main" id="{50030576-2594-41E3-903A-CC1C027BBA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84274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8" name="Text Placeholder 42">
            <a:extLst>
              <a:ext uri="{FF2B5EF4-FFF2-40B4-BE49-F238E27FC236}">
                <a16:creationId xmlns:a16="http://schemas.microsoft.com/office/drawing/2014/main" id="{18D5C459-FAF9-49F8-87C7-C612677D6A7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21607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61" name="Text Placeholder 42">
            <a:extLst>
              <a:ext uri="{FF2B5EF4-FFF2-40B4-BE49-F238E27FC236}">
                <a16:creationId xmlns:a16="http://schemas.microsoft.com/office/drawing/2014/main" id="{4152B9E5-75D3-4EB6-9977-D6ADCF97797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8938" y="1277217"/>
            <a:ext cx="1625025" cy="384896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900" b="1" baseline="0"/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  <a:p>
            <a:pPr lvl="1"/>
            <a:r>
              <a:rPr lang="en-US" dirty="0"/>
              <a:t>(Unit)</a:t>
            </a:r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399BEF5A-C00B-4E51-8138-D06388EC5E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09608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3" name="Text Placeholder 42">
            <a:extLst>
              <a:ext uri="{FF2B5EF4-FFF2-40B4-BE49-F238E27FC236}">
                <a16:creationId xmlns:a16="http://schemas.microsoft.com/office/drawing/2014/main" id="{207E0CDD-C17C-4AEB-9B00-7101D2519F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246941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6" name="Text Placeholder 42">
            <a:extLst>
              <a:ext uri="{FF2B5EF4-FFF2-40B4-BE49-F238E27FC236}">
                <a16:creationId xmlns:a16="http://schemas.microsoft.com/office/drawing/2014/main" id="{8050D162-4208-43A0-8CE9-8E31B27371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84274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9" name="Text Placeholder 42">
            <a:extLst>
              <a:ext uri="{FF2B5EF4-FFF2-40B4-BE49-F238E27FC236}">
                <a16:creationId xmlns:a16="http://schemas.microsoft.com/office/drawing/2014/main" id="{7848E76D-837A-4CFD-B94A-14D505BE342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921607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buNone/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62" name="Text Placeholder 42">
            <a:extLst>
              <a:ext uri="{FF2B5EF4-FFF2-40B4-BE49-F238E27FC236}">
                <a16:creationId xmlns:a16="http://schemas.microsoft.com/office/drawing/2014/main" id="{DE9B5B49-236D-4215-B415-FC94FD338AC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758938" y="4363472"/>
            <a:ext cx="1625025" cy="351404"/>
          </a:xfrm>
        </p:spPr>
        <p:txBody>
          <a:bodyPr rIns="0">
            <a:noAutofit/>
          </a:bodyPr>
          <a:lstStyle>
            <a:lvl1pPr algn="ctr">
              <a:spcBef>
                <a:spcPts val="0"/>
              </a:spcBef>
              <a:defRPr sz="7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700" spc="-20" baseline="0"/>
            </a:lvl2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9237A057-B3DF-462F-8336-D8DF2A732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3888BBA-B922-462C-A1DB-A51EE3236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 dirty="0"/>
              <a:t> of ~&amp;#</a:t>
            </a:r>
          </a:p>
        </p:txBody>
      </p:sp>
      <p:sp>
        <p:nvSpPr>
          <p:cNvPr id="25" name="study information button">
            <a:extLst>
              <a:ext uri="{FF2B5EF4-FFF2-40B4-BE49-F238E27FC236}">
                <a16:creationId xmlns:a16="http://schemas.microsoft.com/office/drawing/2014/main" id="{22F5EE5B-7703-4BB9-9A02-A2E733CA6D5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059988" y="6015273"/>
            <a:ext cx="1331912" cy="223838"/>
          </a:xfr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rIns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Study information</a:t>
            </a:r>
          </a:p>
        </p:txBody>
      </p:sp>
      <p:sp>
        <p:nvSpPr>
          <p:cNvPr id="26" name="legend template">
            <a:extLst>
              <a:ext uri="{FF2B5EF4-FFF2-40B4-BE49-F238E27FC236}">
                <a16:creationId xmlns:a16="http://schemas.microsoft.com/office/drawing/2014/main" id="{8C2F606D-90F9-457D-83CD-3D3098FCA70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86162" y="4179178"/>
            <a:ext cx="1410938" cy="138113"/>
          </a:xfrm>
        </p:spPr>
        <p:txBody>
          <a:bodyPr lIns="0" rIns="0" anchor="b"/>
          <a:lstStyle>
            <a:lvl1pPr marL="206375" indent="-206375">
              <a:spcBef>
                <a:spcPts val="3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■"/>
              <a:defRPr sz="900" spc="-30" baseline="0">
                <a:solidFill>
                  <a:schemeClr val="tx1"/>
                </a:solidFill>
              </a:defRPr>
            </a:lvl1pPr>
            <a:lvl2pPr marL="206375" indent="-204788">
              <a:spcBef>
                <a:spcPts val="300"/>
              </a:spcBef>
              <a:buClr>
                <a:schemeClr val="accent2"/>
              </a:buClr>
              <a:buSzPct val="160000"/>
              <a:buFont typeface="Arial" panose="020B0604020202020204" pitchFamily="34" charset="0"/>
              <a:buChar char="■"/>
              <a:defRPr sz="900" spc="-30" baseline="0">
                <a:solidFill>
                  <a:schemeClr val="tx1"/>
                </a:solidFill>
              </a:defRPr>
            </a:lvl2pPr>
            <a:lvl3pPr marL="206375" indent="-206375">
              <a:spcBef>
                <a:spcPts val="300"/>
              </a:spcBef>
              <a:buClr>
                <a:schemeClr val="accent3"/>
              </a:buClr>
              <a:buSzPct val="160000"/>
              <a:buFont typeface="Arial" panose="020B0604020202020204" pitchFamily="34" charset="0"/>
              <a:buChar char="■"/>
              <a:defRPr sz="900" spc="-30" baseline="0">
                <a:solidFill>
                  <a:schemeClr val="tx1"/>
                </a:solidFill>
              </a:defRPr>
            </a:lvl3pPr>
            <a:lvl4pPr marL="206375" indent="-206375">
              <a:spcBef>
                <a:spcPts val="300"/>
              </a:spcBef>
              <a:buClr>
                <a:schemeClr val="accent4"/>
              </a:buClr>
              <a:buSzPct val="160000"/>
              <a:buFont typeface="Arial" panose="020B0604020202020204" pitchFamily="34" charset="0"/>
              <a:buChar char="■"/>
              <a:defRPr sz="900" spc="-30" baseline="0">
                <a:solidFill>
                  <a:schemeClr val="tx1"/>
                </a:solidFill>
              </a:defRPr>
            </a:lvl4pPr>
            <a:lvl5pPr marL="206375" indent="-206375">
              <a:spcBef>
                <a:spcPts val="300"/>
              </a:spcBef>
              <a:buClr>
                <a:schemeClr val="accent5"/>
              </a:buClr>
              <a:buSzPct val="160000"/>
              <a:buFont typeface="Arial" panose="020B0604020202020204" pitchFamily="34" charset="0"/>
              <a:buChar char="■"/>
              <a:defRPr sz="900" spc="-30" baseline="0">
                <a:solidFill>
                  <a:schemeClr val="tx1"/>
                </a:solidFill>
              </a:defRPr>
            </a:lvl5pPr>
            <a:lvl6pPr marL="206375" indent="-206375">
              <a:spcBef>
                <a:spcPts val="300"/>
              </a:spcBef>
              <a:buClr>
                <a:schemeClr val="accent6"/>
              </a:buClr>
              <a:buSzPct val="160000"/>
              <a:buFont typeface="Arial" panose="020B0604020202020204" pitchFamily="34" charset="0"/>
              <a:buChar char="■"/>
              <a:defRPr sz="900" spc="-30" baseline="0">
                <a:solidFill>
                  <a:schemeClr val="tx1"/>
                </a:solidFill>
              </a:defRPr>
            </a:lvl6pPr>
            <a:lvl7pPr marL="207963" marR="0" indent="-2079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B9E2E"/>
              </a:buClr>
              <a:buSzPct val="160000"/>
              <a:buFont typeface="Arial" panose="020B0604020202020204" pitchFamily="34" charset="0"/>
              <a:buChar char="■"/>
              <a:tabLst/>
              <a:defRPr sz="900" b="0" spc="-30" baseline="0"/>
            </a:lvl7pPr>
            <a:lvl8pPr marL="210312" marR="0" indent="-21031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CB52"/>
              </a:buClr>
              <a:buSzPct val="160000"/>
              <a:buFont typeface="Arial" panose="020B0604020202020204" pitchFamily="34" charset="0"/>
              <a:buChar char="■"/>
              <a:tabLst/>
              <a:defRPr sz="900" spc="-30" baseline="0"/>
            </a:lvl8pPr>
            <a:lvl9pPr marL="210312" indent="-210312">
              <a:spcBef>
                <a:spcPts val="300"/>
              </a:spcBef>
              <a:buClr>
                <a:srgbClr val="C30006"/>
              </a:buClr>
              <a:buSzPct val="160000"/>
              <a:buFont typeface="Arial" panose="020B0604020202020204" pitchFamily="34" charset="0"/>
              <a:buChar char="■"/>
              <a:defRPr sz="900" spc="-30" baseline="0"/>
            </a:lvl9pPr>
          </a:lstStyle>
          <a:p>
            <a:pPr lvl="0"/>
            <a:r>
              <a:rPr lang="en-US" dirty="0"/>
              <a:t>Da Vinci</a:t>
            </a:r>
          </a:p>
          <a:p>
            <a:pPr lvl="1"/>
            <a:r>
              <a:rPr lang="en-US" dirty="0"/>
              <a:t>Lap</a:t>
            </a:r>
          </a:p>
          <a:p>
            <a:pPr lvl="2"/>
            <a:r>
              <a:rPr lang="en-US" dirty="0"/>
              <a:t>Open</a:t>
            </a:r>
          </a:p>
          <a:p>
            <a:pPr lvl="3"/>
            <a:r>
              <a:rPr lang="en-US" dirty="0"/>
              <a:t>Additional</a:t>
            </a:r>
          </a:p>
          <a:p>
            <a:pPr lvl="4"/>
            <a:r>
              <a:rPr lang="en-US" dirty="0"/>
              <a:t>Additional</a:t>
            </a:r>
          </a:p>
          <a:p>
            <a:pPr lvl="5"/>
            <a:r>
              <a:rPr lang="en-US" dirty="0"/>
              <a:t>Additional</a:t>
            </a:r>
          </a:p>
          <a:p>
            <a:pPr lvl="6"/>
            <a:r>
              <a:rPr lang="en-US" dirty="0"/>
              <a:t>Additional</a:t>
            </a:r>
          </a:p>
          <a:p>
            <a:pPr lvl="7"/>
            <a:r>
              <a:rPr lang="en-US" dirty="0"/>
              <a:t>Additional</a:t>
            </a:r>
          </a:p>
          <a:p>
            <a:pPr lvl="8"/>
            <a:r>
              <a:rPr lang="en-US" dirty="0"/>
              <a:t>Additional</a:t>
            </a:r>
          </a:p>
        </p:txBody>
      </p:sp>
    </p:spTree>
    <p:extLst>
      <p:ext uri="{BB962C8B-B14F-4D97-AF65-F5344CB8AC3E}">
        <p14:creationId xmlns:p14="http://schemas.microsoft.com/office/powerpoint/2010/main" val="238603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077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0447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778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69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322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706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033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11557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3105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5645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7289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542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85431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1268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31149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5923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5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9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67.xml"/><Relationship Id="rId42" Type="http://schemas.openxmlformats.org/officeDocument/2006/relationships/slideLayout" Target="../slideLayouts/slideLayout75.xml"/><Relationship Id="rId47" Type="http://schemas.openxmlformats.org/officeDocument/2006/relationships/slideLayout" Target="../slideLayouts/slideLayout80.xml"/><Relationship Id="rId50" Type="http://schemas.openxmlformats.org/officeDocument/2006/relationships/slideLayout" Target="../slideLayouts/slideLayout83.xml"/><Relationship Id="rId55" Type="http://schemas.openxmlformats.org/officeDocument/2006/relationships/slideLayout" Target="../slideLayouts/slideLayout88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37" Type="http://schemas.openxmlformats.org/officeDocument/2006/relationships/slideLayout" Target="../slideLayouts/slideLayout70.xml"/><Relationship Id="rId40" Type="http://schemas.openxmlformats.org/officeDocument/2006/relationships/slideLayout" Target="../slideLayouts/slideLayout73.xml"/><Relationship Id="rId45" Type="http://schemas.openxmlformats.org/officeDocument/2006/relationships/slideLayout" Target="../slideLayouts/slideLayout78.xml"/><Relationship Id="rId53" Type="http://schemas.openxmlformats.org/officeDocument/2006/relationships/slideLayout" Target="../slideLayouts/slideLayout86.xml"/><Relationship Id="rId5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35" Type="http://schemas.openxmlformats.org/officeDocument/2006/relationships/slideLayout" Target="../slideLayouts/slideLayout68.xml"/><Relationship Id="rId43" Type="http://schemas.openxmlformats.org/officeDocument/2006/relationships/slideLayout" Target="../slideLayouts/slideLayout76.xml"/><Relationship Id="rId48" Type="http://schemas.openxmlformats.org/officeDocument/2006/relationships/slideLayout" Target="../slideLayouts/slideLayout81.xml"/><Relationship Id="rId56" Type="http://schemas.openxmlformats.org/officeDocument/2006/relationships/slideLayout" Target="../slideLayouts/slideLayout89.xml"/><Relationship Id="rId8" Type="http://schemas.openxmlformats.org/officeDocument/2006/relationships/slideLayout" Target="../slideLayouts/slideLayout41.xml"/><Relationship Id="rId51" Type="http://schemas.openxmlformats.org/officeDocument/2006/relationships/slideLayout" Target="../slideLayouts/slideLayout84.xml"/><Relationship Id="rId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38" Type="http://schemas.openxmlformats.org/officeDocument/2006/relationships/slideLayout" Target="../slideLayouts/slideLayout71.xml"/><Relationship Id="rId4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74.xml"/><Relationship Id="rId54" Type="http://schemas.openxmlformats.org/officeDocument/2006/relationships/slideLayout" Target="../slideLayouts/slideLayout87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36" Type="http://schemas.openxmlformats.org/officeDocument/2006/relationships/slideLayout" Target="../slideLayouts/slideLayout69.xml"/><Relationship Id="rId49" Type="http://schemas.openxmlformats.org/officeDocument/2006/relationships/slideLayout" Target="../slideLayouts/slideLayout82.xml"/><Relationship Id="rId57" Type="http://schemas.openxmlformats.org/officeDocument/2006/relationships/theme" Target="../theme/theme2.xml"/><Relationship Id="rId10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64.xml"/><Relationship Id="rId44" Type="http://schemas.openxmlformats.org/officeDocument/2006/relationships/slideLayout" Target="../slideLayouts/slideLayout77.xml"/><Relationship Id="rId52" Type="http://schemas.openxmlformats.org/officeDocument/2006/relationships/slideLayout" Target="../slideLayouts/slideLayout8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A56E12-C4F0-4DD0-B461-DCBD691E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6850A-DD89-4EDA-BAE5-FFBA817E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528" y="1263140"/>
            <a:ext cx="10597896" cy="49103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2550" y="6475499"/>
            <a:ext cx="200025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E2D9-196F-4FE3-9A8C-B63B5AE24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6475499"/>
            <a:ext cx="7367778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85B41-B67C-467B-995F-F7C499106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7372" y="6475499"/>
            <a:ext cx="416052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28C3BF-0296-4C52-A388-8D150938E7C1}"/>
              </a:ext>
            </a:extLst>
          </p:cNvPr>
          <p:cNvCxnSpPr/>
          <p:nvPr userDrawn="1"/>
        </p:nvCxnSpPr>
        <p:spPr>
          <a:xfrm>
            <a:off x="795528" y="6291072"/>
            <a:ext cx="10597896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C271BD-DE77-4ACC-853A-95DB279A07C7}"/>
              </a:ext>
            </a:extLst>
          </p:cNvPr>
          <p:cNvGrpSpPr/>
          <p:nvPr userDrawn="1"/>
        </p:nvGrpSpPr>
        <p:grpSpPr>
          <a:xfrm>
            <a:off x="796925" y="6456363"/>
            <a:ext cx="601663" cy="161925"/>
            <a:chOff x="796925" y="6456363"/>
            <a:chExt cx="601663" cy="161925"/>
          </a:xfrm>
          <a:solidFill>
            <a:schemeClr val="bg2"/>
          </a:solidFill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BE3E8FB5-268F-4C12-8755-20E76A6643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6925" y="6519863"/>
              <a:ext cx="9525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56636216-4B3E-4F52-8D6F-E03E7CC353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392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67221E5C-445E-4412-92E8-0B74FC75E3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4888" y="6519863"/>
              <a:ext cx="52387" cy="98425"/>
            </a:xfrm>
            <a:custGeom>
              <a:avLst/>
              <a:gdLst>
                <a:gd name="T0" fmla="*/ 467 w 583"/>
                <a:gd name="T1" fmla="*/ 744 h 1079"/>
                <a:gd name="T2" fmla="*/ 292 w 583"/>
                <a:gd name="T3" fmla="*/ 977 h 1079"/>
                <a:gd name="T4" fmla="*/ 119 w 583"/>
                <a:gd name="T5" fmla="*/ 744 h 1079"/>
                <a:gd name="T6" fmla="*/ 119 w 583"/>
                <a:gd name="T7" fmla="*/ 0 h 1079"/>
                <a:gd name="T8" fmla="*/ 0 w 583"/>
                <a:gd name="T9" fmla="*/ 0 h 1079"/>
                <a:gd name="T10" fmla="*/ 0 w 583"/>
                <a:gd name="T11" fmla="*/ 753 h 1079"/>
                <a:gd name="T12" fmla="*/ 289 w 583"/>
                <a:gd name="T13" fmla="*/ 1079 h 1079"/>
                <a:gd name="T14" fmla="*/ 583 w 583"/>
                <a:gd name="T15" fmla="*/ 746 h 1079"/>
                <a:gd name="T16" fmla="*/ 583 w 583"/>
                <a:gd name="T17" fmla="*/ 0 h 1079"/>
                <a:gd name="T18" fmla="*/ 467 w 583"/>
                <a:gd name="T19" fmla="*/ 0 h 1079"/>
                <a:gd name="T20" fmla="*/ 467 w 583"/>
                <a:gd name="T21" fmla="*/ 74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3" h="1079">
                  <a:moveTo>
                    <a:pt x="467" y="744"/>
                  </a:moveTo>
                  <a:cubicBezTo>
                    <a:pt x="467" y="880"/>
                    <a:pt x="433" y="977"/>
                    <a:pt x="292" y="977"/>
                  </a:cubicBezTo>
                  <a:cubicBezTo>
                    <a:pt x="151" y="977"/>
                    <a:pt x="119" y="861"/>
                    <a:pt x="119" y="744"/>
                  </a:cubicBezTo>
                  <a:lnTo>
                    <a:pt x="119" y="0"/>
                  </a:lnTo>
                  <a:lnTo>
                    <a:pt x="0" y="0"/>
                  </a:lnTo>
                  <a:lnTo>
                    <a:pt x="0" y="753"/>
                  </a:lnTo>
                  <a:cubicBezTo>
                    <a:pt x="0" y="947"/>
                    <a:pt x="73" y="1079"/>
                    <a:pt x="289" y="1079"/>
                  </a:cubicBezTo>
                  <a:cubicBezTo>
                    <a:pt x="512" y="1079"/>
                    <a:pt x="583" y="939"/>
                    <a:pt x="583" y="746"/>
                  </a:cubicBezTo>
                  <a:lnTo>
                    <a:pt x="583" y="0"/>
                  </a:lnTo>
                  <a:lnTo>
                    <a:pt x="467" y="0"/>
                  </a:lnTo>
                  <a:lnTo>
                    <a:pt x="467" y="7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B40E7DBA-5BBC-4FCA-80D7-5A7CECAC2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3475" y="6519863"/>
              <a:ext cx="53975" cy="96838"/>
            </a:xfrm>
            <a:custGeom>
              <a:avLst/>
              <a:gdLst>
                <a:gd name="T0" fmla="*/ 0 w 589"/>
                <a:gd name="T1" fmla="*/ 103 h 1061"/>
                <a:gd name="T2" fmla="*/ 236 w 589"/>
                <a:gd name="T3" fmla="*/ 103 h 1061"/>
                <a:gd name="T4" fmla="*/ 236 w 589"/>
                <a:gd name="T5" fmla="*/ 1061 h 1061"/>
                <a:gd name="T6" fmla="*/ 353 w 589"/>
                <a:gd name="T7" fmla="*/ 1061 h 1061"/>
                <a:gd name="T8" fmla="*/ 353 w 589"/>
                <a:gd name="T9" fmla="*/ 103 h 1061"/>
                <a:gd name="T10" fmla="*/ 589 w 589"/>
                <a:gd name="T11" fmla="*/ 103 h 1061"/>
                <a:gd name="T12" fmla="*/ 589 w 589"/>
                <a:gd name="T13" fmla="*/ 0 h 1061"/>
                <a:gd name="T14" fmla="*/ 0 w 589"/>
                <a:gd name="T15" fmla="*/ 0 h 1061"/>
                <a:gd name="T16" fmla="*/ 0 w 589"/>
                <a:gd name="T17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9" h="1061">
                  <a:moveTo>
                    <a:pt x="0" y="103"/>
                  </a:moveTo>
                  <a:lnTo>
                    <a:pt x="236" y="103"/>
                  </a:lnTo>
                  <a:lnTo>
                    <a:pt x="236" y="1061"/>
                  </a:lnTo>
                  <a:lnTo>
                    <a:pt x="353" y="1061"/>
                  </a:lnTo>
                  <a:lnTo>
                    <a:pt x="353" y="103"/>
                  </a:lnTo>
                  <a:lnTo>
                    <a:pt x="589" y="103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9">
              <a:extLst>
                <a:ext uri="{FF2B5EF4-FFF2-40B4-BE49-F238E27FC236}">
                  <a16:creationId xmlns:a16="http://schemas.microsoft.com/office/drawing/2014/main" id="{5AA9A68D-01BD-4FCD-8C59-D18972591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19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C92C1A0-7B0E-4B64-935B-DF6EA358C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2063" y="6519863"/>
              <a:ext cx="60325" cy="96838"/>
            </a:xfrm>
            <a:custGeom>
              <a:avLst/>
              <a:gdLst>
                <a:gd name="T0" fmla="*/ 435 w 677"/>
                <a:gd name="T1" fmla="*/ 503 h 1061"/>
                <a:gd name="T2" fmla="*/ 335 w 677"/>
                <a:gd name="T3" fmla="*/ 938 h 1061"/>
                <a:gd name="T4" fmla="*/ 332 w 677"/>
                <a:gd name="T5" fmla="*/ 938 h 1061"/>
                <a:gd name="T6" fmla="*/ 243 w 677"/>
                <a:gd name="T7" fmla="*/ 503 h 1061"/>
                <a:gd name="T8" fmla="*/ 125 w 677"/>
                <a:gd name="T9" fmla="*/ 0 h 1061"/>
                <a:gd name="T10" fmla="*/ 0 w 677"/>
                <a:gd name="T11" fmla="*/ 0 h 1061"/>
                <a:gd name="T12" fmla="*/ 263 w 677"/>
                <a:gd name="T13" fmla="*/ 1061 h 1061"/>
                <a:gd name="T14" fmla="*/ 404 w 677"/>
                <a:gd name="T15" fmla="*/ 1061 h 1061"/>
                <a:gd name="T16" fmla="*/ 677 w 677"/>
                <a:gd name="T17" fmla="*/ 0 h 1061"/>
                <a:gd name="T18" fmla="*/ 557 w 677"/>
                <a:gd name="T19" fmla="*/ 0 h 1061"/>
                <a:gd name="T20" fmla="*/ 435 w 677"/>
                <a:gd name="T21" fmla="*/ 5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061">
                  <a:moveTo>
                    <a:pt x="435" y="503"/>
                  </a:moveTo>
                  <a:cubicBezTo>
                    <a:pt x="399" y="653"/>
                    <a:pt x="347" y="847"/>
                    <a:pt x="335" y="938"/>
                  </a:cubicBezTo>
                  <a:lnTo>
                    <a:pt x="332" y="938"/>
                  </a:lnTo>
                  <a:cubicBezTo>
                    <a:pt x="318" y="836"/>
                    <a:pt x="277" y="652"/>
                    <a:pt x="243" y="503"/>
                  </a:cubicBezTo>
                  <a:lnTo>
                    <a:pt x="125" y="0"/>
                  </a:lnTo>
                  <a:lnTo>
                    <a:pt x="0" y="0"/>
                  </a:lnTo>
                  <a:lnTo>
                    <a:pt x="263" y="1061"/>
                  </a:lnTo>
                  <a:lnTo>
                    <a:pt x="404" y="1061"/>
                  </a:lnTo>
                  <a:lnTo>
                    <a:pt x="677" y="0"/>
                  </a:lnTo>
                  <a:lnTo>
                    <a:pt x="557" y="0"/>
                  </a:lnTo>
                  <a:lnTo>
                    <a:pt x="435" y="5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91ACF4E-6AE1-43F9-8169-04BC4CBF69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138" y="6519863"/>
              <a:ext cx="44450" cy="96838"/>
            </a:xfrm>
            <a:custGeom>
              <a:avLst/>
              <a:gdLst>
                <a:gd name="T0" fmla="*/ 495 w 495"/>
                <a:gd name="T1" fmla="*/ 103 h 1061"/>
                <a:gd name="T2" fmla="*/ 495 w 495"/>
                <a:gd name="T3" fmla="*/ 0 h 1061"/>
                <a:gd name="T4" fmla="*/ 0 w 495"/>
                <a:gd name="T5" fmla="*/ 0 h 1061"/>
                <a:gd name="T6" fmla="*/ 0 w 495"/>
                <a:gd name="T7" fmla="*/ 1061 h 1061"/>
                <a:gd name="T8" fmla="*/ 495 w 495"/>
                <a:gd name="T9" fmla="*/ 1061 h 1061"/>
                <a:gd name="T10" fmla="*/ 495 w 495"/>
                <a:gd name="T11" fmla="*/ 958 h 1061"/>
                <a:gd name="T12" fmla="*/ 116 w 495"/>
                <a:gd name="T13" fmla="*/ 958 h 1061"/>
                <a:gd name="T14" fmla="*/ 116 w 495"/>
                <a:gd name="T15" fmla="*/ 552 h 1061"/>
                <a:gd name="T16" fmla="*/ 469 w 495"/>
                <a:gd name="T17" fmla="*/ 552 h 1061"/>
                <a:gd name="T18" fmla="*/ 469 w 495"/>
                <a:gd name="T19" fmla="*/ 449 h 1061"/>
                <a:gd name="T20" fmla="*/ 116 w 495"/>
                <a:gd name="T21" fmla="*/ 449 h 1061"/>
                <a:gd name="T22" fmla="*/ 116 w 495"/>
                <a:gd name="T23" fmla="*/ 103 h 1061"/>
                <a:gd name="T24" fmla="*/ 495 w 495"/>
                <a:gd name="T25" fmla="*/ 103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1061">
                  <a:moveTo>
                    <a:pt x="495" y="103"/>
                  </a:moveTo>
                  <a:lnTo>
                    <a:pt x="495" y="0"/>
                  </a:lnTo>
                  <a:lnTo>
                    <a:pt x="0" y="0"/>
                  </a:lnTo>
                  <a:lnTo>
                    <a:pt x="0" y="1061"/>
                  </a:lnTo>
                  <a:lnTo>
                    <a:pt x="495" y="1061"/>
                  </a:lnTo>
                  <a:lnTo>
                    <a:pt x="495" y="958"/>
                  </a:lnTo>
                  <a:lnTo>
                    <a:pt x="116" y="958"/>
                  </a:lnTo>
                  <a:lnTo>
                    <a:pt x="116" y="552"/>
                  </a:lnTo>
                  <a:lnTo>
                    <a:pt x="469" y="552"/>
                  </a:lnTo>
                  <a:lnTo>
                    <a:pt x="469" y="449"/>
                  </a:lnTo>
                  <a:lnTo>
                    <a:pt x="116" y="449"/>
                  </a:lnTo>
                  <a:lnTo>
                    <a:pt x="116" y="103"/>
                  </a:lnTo>
                  <a:lnTo>
                    <a:pt x="49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C25675E8-3B73-4B23-8476-E53E0658A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92200" y="6519863"/>
              <a:ext cx="11112" cy="968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094F50A-9672-476C-9570-EC994D96CF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963" y="6519863"/>
              <a:ext cx="55562" cy="96838"/>
            </a:xfrm>
            <a:custGeom>
              <a:avLst/>
              <a:gdLst>
                <a:gd name="T0" fmla="*/ 503 w 612"/>
                <a:gd name="T1" fmla="*/ 404 h 1061"/>
                <a:gd name="T2" fmla="*/ 512 w 612"/>
                <a:gd name="T3" fmla="*/ 880 h 1061"/>
                <a:gd name="T4" fmla="*/ 511 w 612"/>
                <a:gd name="T5" fmla="*/ 880 h 1061"/>
                <a:gd name="T6" fmla="*/ 501 w 612"/>
                <a:gd name="T7" fmla="*/ 854 h 1061"/>
                <a:gd name="T8" fmla="*/ 144 w 612"/>
                <a:gd name="T9" fmla="*/ 0 h 1061"/>
                <a:gd name="T10" fmla="*/ 0 w 612"/>
                <a:gd name="T11" fmla="*/ 0 h 1061"/>
                <a:gd name="T12" fmla="*/ 0 w 612"/>
                <a:gd name="T13" fmla="*/ 1061 h 1061"/>
                <a:gd name="T14" fmla="*/ 109 w 612"/>
                <a:gd name="T15" fmla="*/ 1061 h 1061"/>
                <a:gd name="T16" fmla="*/ 109 w 612"/>
                <a:gd name="T17" fmla="*/ 647 h 1061"/>
                <a:gd name="T18" fmla="*/ 100 w 612"/>
                <a:gd name="T19" fmla="*/ 150 h 1061"/>
                <a:gd name="T20" fmla="*/ 101 w 612"/>
                <a:gd name="T21" fmla="*/ 150 h 1061"/>
                <a:gd name="T22" fmla="*/ 103 w 612"/>
                <a:gd name="T23" fmla="*/ 153 h 1061"/>
                <a:gd name="T24" fmla="*/ 113 w 612"/>
                <a:gd name="T25" fmla="*/ 179 h 1061"/>
                <a:gd name="T26" fmla="*/ 475 w 612"/>
                <a:gd name="T27" fmla="*/ 1061 h 1061"/>
                <a:gd name="T28" fmla="*/ 612 w 612"/>
                <a:gd name="T29" fmla="*/ 1061 h 1061"/>
                <a:gd name="T30" fmla="*/ 612 w 612"/>
                <a:gd name="T31" fmla="*/ 0 h 1061"/>
                <a:gd name="T32" fmla="*/ 503 w 612"/>
                <a:gd name="T33" fmla="*/ 0 h 1061"/>
                <a:gd name="T34" fmla="*/ 503 w 612"/>
                <a:gd name="T35" fmla="*/ 404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2" h="1061">
                  <a:moveTo>
                    <a:pt x="503" y="404"/>
                  </a:moveTo>
                  <a:cubicBezTo>
                    <a:pt x="503" y="578"/>
                    <a:pt x="504" y="737"/>
                    <a:pt x="512" y="880"/>
                  </a:cubicBezTo>
                  <a:lnTo>
                    <a:pt x="511" y="880"/>
                  </a:lnTo>
                  <a:cubicBezTo>
                    <a:pt x="509" y="873"/>
                    <a:pt x="506" y="865"/>
                    <a:pt x="501" y="854"/>
                  </a:cubicBezTo>
                  <a:cubicBezTo>
                    <a:pt x="402" y="595"/>
                    <a:pt x="144" y="0"/>
                    <a:pt x="144" y="0"/>
                  </a:cubicBezTo>
                  <a:lnTo>
                    <a:pt x="0" y="0"/>
                  </a:lnTo>
                  <a:lnTo>
                    <a:pt x="0" y="1061"/>
                  </a:lnTo>
                  <a:lnTo>
                    <a:pt x="109" y="1061"/>
                  </a:lnTo>
                  <a:lnTo>
                    <a:pt x="109" y="647"/>
                  </a:lnTo>
                  <a:cubicBezTo>
                    <a:pt x="109" y="456"/>
                    <a:pt x="108" y="282"/>
                    <a:pt x="100" y="150"/>
                  </a:cubicBezTo>
                  <a:lnTo>
                    <a:pt x="101" y="150"/>
                  </a:lnTo>
                  <a:cubicBezTo>
                    <a:pt x="102" y="151"/>
                    <a:pt x="102" y="152"/>
                    <a:pt x="103" y="153"/>
                  </a:cubicBezTo>
                  <a:cubicBezTo>
                    <a:pt x="105" y="160"/>
                    <a:pt x="108" y="168"/>
                    <a:pt x="113" y="179"/>
                  </a:cubicBezTo>
                  <a:cubicBezTo>
                    <a:pt x="184" y="359"/>
                    <a:pt x="475" y="1061"/>
                    <a:pt x="475" y="1061"/>
                  </a:cubicBezTo>
                  <a:lnTo>
                    <a:pt x="612" y="1061"/>
                  </a:lnTo>
                  <a:lnTo>
                    <a:pt x="612" y="0"/>
                  </a:lnTo>
                  <a:lnTo>
                    <a:pt x="503" y="0"/>
                  </a:lnTo>
                  <a:lnTo>
                    <a:pt x="503" y="4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9830A0E-80A0-40DE-978F-2FBE395FFD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6325" y="6456363"/>
              <a:ext cx="42862" cy="41275"/>
            </a:xfrm>
            <a:custGeom>
              <a:avLst/>
              <a:gdLst>
                <a:gd name="T0" fmla="*/ 232 w 464"/>
                <a:gd name="T1" fmla="*/ 352 h 464"/>
                <a:gd name="T2" fmla="*/ 112 w 464"/>
                <a:gd name="T3" fmla="*/ 232 h 464"/>
                <a:gd name="T4" fmla="*/ 232 w 464"/>
                <a:gd name="T5" fmla="*/ 112 h 464"/>
                <a:gd name="T6" fmla="*/ 352 w 464"/>
                <a:gd name="T7" fmla="*/ 232 h 464"/>
                <a:gd name="T8" fmla="*/ 232 w 464"/>
                <a:gd name="T9" fmla="*/ 352 h 464"/>
                <a:gd name="T10" fmla="*/ 232 w 464"/>
                <a:gd name="T11" fmla="*/ 0 h 464"/>
                <a:gd name="T12" fmla="*/ 0 w 464"/>
                <a:gd name="T13" fmla="*/ 232 h 464"/>
                <a:gd name="T14" fmla="*/ 232 w 464"/>
                <a:gd name="T15" fmla="*/ 464 h 464"/>
                <a:gd name="T16" fmla="*/ 464 w 464"/>
                <a:gd name="T17" fmla="*/ 232 h 464"/>
                <a:gd name="T18" fmla="*/ 232 w 464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4" h="464">
                  <a:moveTo>
                    <a:pt x="232" y="352"/>
                  </a:moveTo>
                  <a:cubicBezTo>
                    <a:pt x="165" y="352"/>
                    <a:pt x="112" y="298"/>
                    <a:pt x="112" y="232"/>
                  </a:cubicBezTo>
                  <a:cubicBezTo>
                    <a:pt x="112" y="166"/>
                    <a:pt x="165" y="112"/>
                    <a:pt x="232" y="112"/>
                  </a:cubicBezTo>
                  <a:cubicBezTo>
                    <a:pt x="298" y="112"/>
                    <a:pt x="352" y="166"/>
                    <a:pt x="352" y="232"/>
                  </a:cubicBezTo>
                  <a:cubicBezTo>
                    <a:pt x="352" y="298"/>
                    <a:pt x="298" y="352"/>
                    <a:pt x="232" y="352"/>
                  </a:cubicBezTo>
                  <a:close/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60"/>
                    <a:pt x="104" y="464"/>
                    <a:pt x="232" y="464"/>
                  </a:cubicBezTo>
                  <a:cubicBezTo>
                    <a:pt x="360" y="464"/>
                    <a:pt x="464" y="360"/>
                    <a:pt x="464" y="232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255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711" r:id="rId30"/>
    <p:sldLayoutId id="2147483712" r:id="rId31"/>
    <p:sldLayoutId id="2147483713" r:id="rId32"/>
    <p:sldLayoutId id="2147483714" r:id="rId3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 spc="-6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1800" kern="1200" spc="-40" baseline="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kern="1200" spc="-40" baseline="0">
          <a:solidFill>
            <a:schemeClr val="bg2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‒"/>
        <a:defRPr sz="1600" kern="1200" spc="-40" baseline="0">
          <a:solidFill>
            <a:schemeClr val="bg2"/>
          </a:solidFill>
          <a:latin typeface="+mn-lt"/>
          <a:ea typeface="+mn-ea"/>
          <a:cs typeface="+mn-cs"/>
        </a:defRPr>
      </a:lvl3pPr>
      <a:lvl4pPr marL="685800" indent="-1730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kern="1200" spc="-40" baseline="0">
          <a:solidFill>
            <a:schemeClr val="bg2"/>
          </a:solidFill>
          <a:latin typeface="+mn-lt"/>
          <a:ea typeface="+mn-ea"/>
          <a:cs typeface="+mn-cs"/>
        </a:defRPr>
      </a:lvl4pPr>
      <a:lvl5pPr marL="914400" indent="-1730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‒"/>
        <a:defRPr sz="1400" kern="1200" spc="-40" baseline="0">
          <a:solidFill>
            <a:schemeClr val="bg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2400" b="0" kern="1200" spc="-5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2000" b="1" kern="1200" spc="-5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3500" kern="1200" spc="-10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4500" kern="1200" spc="-1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algn="l" defTabSz="914400" rtl="0" eaLnBrk="1" latinLnBrk="0" hangingPunct="1">
        <a:defRPr sz="1450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algn="ctr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algn="ctr" defTabSz="914400" rtl="0" eaLnBrk="1" latinLnBrk="0" hangingPunct="1"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78">
          <p15:clr>
            <a:srgbClr val="A4A3A4"/>
          </p15:clr>
        </p15:guide>
        <p15:guide id="2" pos="501">
          <p15:clr>
            <a:srgbClr val="F26B43"/>
          </p15:clr>
        </p15:guide>
        <p15:guide id="4" pos="1509">
          <p15:clr>
            <a:srgbClr val="F26B43"/>
          </p15:clr>
        </p15:guide>
        <p15:guide id="5" orient="horz" pos="822">
          <p15:clr>
            <a:srgbClr val="F26B43"/>
          </p15:clr>
        </p15:guide>
        <p15:guide id="6" orient="horz" pos="229">
          <p15:clr>
            <a:srgbClr val="A4A3A4"/>
          </p15:clr>
        </p15:guide>
        <p15:guide id="7" orient="horz" pos="3894">
          <p15:clr>
            <a:srgbClr val="F26B43"/>
          </p15:clr>
        </p15:guide>
        <p15:guide id="8" pos="627">
          <p15:clr>
            <a:srgbClr val="A4A3A4"/>
          </p15:clr>
        </p15:guide>
        <p15:guide id="9" pos="753">
          <p15:clr>
            <a:srgbClr val="A4A3A4"/>
          </p15:clr>
        </p15:guide>
        <p15:guide id="10" pos="877">
          <p15:clr>
            <a:srgbClr val="A4A3A4"/>
          </p15:clr>
        </p15:guide>
        <p15:guide id="11" pos="1004">
          <p15:clr>
            <a:srgbClr val="A4A3A4"/>
          </p15:clr>
        </p15:guide>
        <p15:guide id="12" pos="1131">
          <p15:clr>
            <a:srgbClr val="A4A3A4"/>
          </p15:clr>
        </p15:guide>
        <p15:guide id="13" pos="1257">
          <p15:clr>
            <a:srgbClr val="A4A3A4"/>
          </p15:clr>
        </p15:guide>
        <p15:guide id="14" pos="1384">
          <p15:clr>
            <a:srgbClr val="A4A3A4"/>
          </p15:clr>
        </p15:guide>
        <p15:guide id="15" pos="1636">
          <p15:clr>
            <a:srgbClr val="F26B43"/>
          </p15:clr>
        </p15:guide>
        <p15:guide id="16" pos="1760">
          <p15:clr>
            <a:srgbClr val="A4A3A4"/>
          </p15:clr>
        </p15:guide>
        <p15:guide id="17" pos="1888">
          <p15:clr>
            <a:srgbClr val="A4A3A4"/>
          </p15:clr>
        </p15:guide>
        <p15:guide id="18" pos="2013">
          <p15:clr>
            <a:srgbClr val="A4A3A4"/>
          </p15:clr>
        </p15:guide>
        <p15:guide id="19" pos="2139">
          <p15:clr>
            <a:srgbClr val="A4A3A4"/>
          </p15:clr>
        </p15:guide>
        <p15:guide id="20" pos="2265">
          <p15:clr>
            <a:srgbClr val="A4A3A4"/>
          </p15:clr>
        </p15:guide>
        <p15:guide id="21" pos="2391">
          <p15:clr>
            <a:srgbClr val="A4A3A4"/>
          </p15:clr>
        </p15:guide>
        <p15:guide id="22" pos="2517">
          <p15:clr>
            <a:srgbClr val="A4A3A4"/>
          </p15:clr>
        </p15:guide>
        <p15:guide id="23" pos="2644">
          <p15:clr>
            <a:srgbClr val="F26B43"/>
          </p15:clr>
        </p15:guide>
        <p15:guide id="24" pos="2769">
          <p15:clr>
            <a:srgbClr val="F26B43"/>
          </p15:clr>
        </p15:guide>
        <p15:guide id="25" pos="2895">
          <p15:clr>
            <a:srgbClr val="A4A3A4"/>
          </p15:clr>
        </p15:guide>
        <p15:guide id="26" pos="3020">
          <p15:clr>
            <a:srgbClr val="A4A3A4"/>
          </p15:clr>
        </p15:guide>
        <p15:guide id="27" pos="3147">
          <p15:clr>
            <a:srgbClr val="A4A3A4"/>
          </p15:clr>
        </p15:guide>
        <p15:guide id="28" pos="3272">
          <p15:clr>
            <a:srgbClr val="A4A3A4"/>
          </p15:clr>
        </p15:guide>
        <p15:guide id="29" pos="3397">
          <p15:clr>
            <a:srgbClr val="A4A3A4"/>
          </p15:clr>
        </p15:guide>
        <p15:guide id="30" pos="3524">
          <p15:clr>
            <a:srgbClr val="A4A3A4"/>
          </p15:clr>
        </p15:guide>
        <p15:guide id="31" pos="3649">
          <p15:clr>
            <a:srgbClr val="A4A3A4"/>
          </p15:clr>
        </p15:guide>
        <p15:guide id="32" pos="3776">
          <p15:clr>
            <a:srgbClr val="F26B43"/>
          </p15:clr>
        </p15:guide>
        <p15:guide id="33" pos="3901">
          <p15:clr>
            <a:srgbClr val="F26B43"/>
          </p15:clr>
        </p15:guide>
        <p15:guide id="34" pos="4027">
          <p15:clr>
            <a:srgbClr val="A4A3A4"/>
          </p15:clr>
        </p15:guide>
        <p15:guide id="35" pos="4153">
          <p15:clr>
            <a:srgbClr val="A4A3A4"/>
          </p15:clr>
        </p15:guide>
        <p15:guide id="36" pos="4281">
          <p15:clr>
            <a:srgbClr val="A4A3A4"/>
          </p15:clr>
        </p15:guide>
        <p15:guide id="37" pos="4407">
          <p15:clr>
            <a:srgbClr val="A4A3A4"/>
          </p15:clr>
        </p15:guide>
        <p15:guide id="38" pos="4533">
          <p15:clr>
            <a:srgbClr val="A4A3A4"/>
          </p15:clr>
        </p15:guide>
        <p15:guide id="39" pos="4657">
          <p15:clr>
            <a:srgbClr val="A4A3A4"/>
          </p15:clr>
        </p15:guide>
        <p15:guide id="40" pos="4785">
          <p15:clr>
            <a:srgbClr val="A4A3A4"/>
          </p15:clr>
        </p15:guide>
        <p15:guide id="41" pos="4911">
          <p15:clr>
            <a:srgbClr val="F26B43"/>
          </p15:clr>
        </p15:guide>
        <p15:guide id="42" pos="5035">
          <p15:clr>
            <a:srgbClr val="F26B43"/>
          </p15:clr>
        </p15:guide>
        <p15:guide id="43" pos="5160">
          <p15:clr>
            <a:srgbClr val="A4A3A4"/>
          </p15:clr>
        </p15:guide>
        <p15:guide id="44" pos="5287">
          <p15:clr>
            <a:srgbClr val="A4A3A4"/>
          </p15:clr>
        </p15:guide>
        <p15:guide id="45" pos="5411">
          <p15:clr>
            <a:srgbClr val="A4A3A4"/>
          </p15:clr>
        </p15:guide>
        <p15:guide id="46" pos="5537">
          <p15:clr>
            <a:srgbClr val="A4A3A4"/>
          </p15:clr>
        </p15:guide>
        <p15:guide id="47" pos="5663">
          <p15:clr>
            <a:srgbClr val="A4A3A4"/>
          </p15:clr>
        </p15:guide>
        <p15:guide id="48" pos="5789">
          <p15:clr>
            <a:srgbClr val="A4A3A4"/>
          </p15:clr>
        </p15:guide>
        <p15:guide id="49" pos="5915">
          <p15:clr>
            <a:srgbClr val="A4A3A4"/>
          </p15:clr>
        </p15:guide>
        <p15:guide id="50" pos="6043">
          <p15:clr>
            <a:srgbClr val="F26B43"/>
          </p15:clr>
        </p15:guide>
        <p15:guide id="51" pos="6169">
          <p15:clr>
            <a:srgbClr val="F26B43"/>
          </p15:clr>
        </p15:guide>
        <p15:guide id="52" pos="6295">
          <p15:clr>
            <a:srgbClr val="A4A3A4"/>
          </p15:clr>
        </p15:guide>
        <p15:guide id="53" pos="6421">
          <p15:clr>
            <a:srgbClr val="A4A3A4"/>
          </p15:clr>
        </p15:guide>
        <p15:guide id="54" pos="6547">
          <p15:clr>
            <a:srgbClr val="A4A3A4"/>
          </p15:clr>
        </p15:guide>
        <p15:guide id="55" pos="6673">
          <p15:clr>
            <a:srgbClr val="A4A3A4"/>
          </p15:clr>
        </p15:guide>
        <p15:guide id="56" pos="6799">
          <p15:clr>
            <a:srgbClr val="A4A3A4"/>
          </p15:clr>
        </p15:guide>
        <p15:guide id="57" pos="6925">
          <p15:clr>
            <a:srgbClr val="A4A3A4"/>
          </p15:clr>
        </p15:guide>
        <p15:guide id="58" pos="7051">
          <p15:clr>
            <a:srgbClr val="A4A3A4"/>
          </p15:clr>
        </p15:guide>
        <p15:guide id="59" pos="7176">
          <p15:clr>
            <a:srgbClr val="F26B43"/>
          </p15:clr>
        </p15:guide>
        <p15:guide id="60" orient="horz" pos="935">
          <p15:clr>
            <a:srgbClr val="A4A3A4"/>
          </p15:clr>
        </p15:guide>
        <p15:guide id="61" orient="horz" pos="1047">
          <p15:clr>
            <a:srgbClr val="A4A3A4"/>
          </p15:clr>
        </p15:guide>
        <p15:guide id="62" orient="horz" pos="1161">
          <p15:clr>
            <a:srgbClr val="A4A3A4"/>
          </p15:clr>
        </p15:guide>
        <p15:guide id="63" orient="horz" pos="1274">
          <p15:clr>
            <a:srgbClr val="A4A3A4"/>
          </p15:clr>
        </p15:guide>
        <p15:guide id="64" orient="horz" pos="1387">
          <p15:clr>
            <a:srgbClr val="A4A3A4"/>
          </p15:clr>
        </p15:guide>
        <p15:guide id="65" orient="horz" pos="1500">
          <p15:clr>
            <a:srgbClr val="A4A3A4"/>
          </p15:clr>
        </p15:guide>
        <p15:guide id="66" orient="horz" pos="1614">
          <p15:clr>
            <a:srgbClr val="A4A3A4"/>
          </p15:clr>
        </p15:guide>
        <p15:guide id="67" orient="horz" pos="1727">
          <p15:clr>
            <a:srgbClr val="A4A3A4"/>
          </p15:clr>
        </p15:guide>
        <p15:guide id="68" orient="horz" pos="1840">
          <p15:clr>
            <a:srgbClr val="A4A3A4"/>
          </p15:clr>
        </p15:guide>
        <p15:guide id="69" orient="horz" pos="1953">
          <p15:clr>
            <a:srgbClr val="A4A3A4"/>
          </p15:clr>
        </p15:guide>
        <p15:guide id="70" orient="horz" pos="2066">
          <p15:clr>
            <a:srgbClr val="A4A3A4"/>
          </p15:clr>
        </p15:guide>
        <p15:guide id="71" orient="horz" pos="2291">
          <p15:clr>
            <a:srgbClr val="A4A3A4"/>
          </p15:clr>
        </p15:guide>
        <p15:guide id="72" orient="horz" pos="2404">
          <p15:clr>
            <a:srgbClr val="A4A3A4"/>
          </p15:clr>
        </p15:guide>
        <p15:guide id="73" orient="horz" pos="2517">
          <p15:clr>
            <a:srgbClr val="A4A3A4"/>
          </p15:clr>
        </p15:guide>
        <p15:guide id="74" orient="horz" pos="2630">
          <p15:clr>
            <a:srgbClr val="A4A3A4"/>
          </p15:clr>
        </p15:guide>
        <p15:guide id="75" orient="horz" pos="2744">
          <p15:clr>
            <a:srgbClr val="A4A3A4"/>
          </p15:clr>
        </p15:guide>
        <p15:guide id="76" orient="horz" pos="2857">
          <p15:clr>
            <a:srgbClr val="A4A3A4"/>
          </p15:clr>
        </p15:guide>
        <p15:guide id="77" orient="horz" pos="2970">
          <p15:clr>
            <a:srgbClr val="A4A3A4"/>
          </p15:clr>
        </p15:guide>
        <p15:guide id="78" orient="horz" pos="3082">
          <p15:clr>
            <a:srgbClr val="A4A3A4"/>
          </p15:clr>
        </p15:guide>
        <p15:guide id="79" orient="horz" pos="3195">
          <p15:clr>
            <a:srgbClr val="A4A3A4"/>
          </p15:clr>
        </p15:guide>
        <p15:guide id="80" orient="horz" pos="3309">
          <p15:clr>
            <a:srgbClr val="A4A3A4"/>
          </p15:clr>
        </p15:guide>
        <p15:guide id="81" orient="horz" pos="3422">
          <p15:clr>
            <a:srgbClr val="A4A3A4"/>
          </p15:clr>
        </p15:guide>
        <p15:guide id="82" orient="horz" pos="3535">
          <p15:clr>
            <a:srgbClr val="A4A3A4"/>
          </p15:clr>
        </p15:guide>
        <p15:guide id="83" orient="horz" pos="3647">
          <p15:clr>
            <a:srgbClr val="A4A3A4"/>
          </p15:clr>
        </p15:guide>
        <p15:guide id="84" orient="horz" pos="376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A56E12-C4F0-4DD0-B461-DCBD691E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6850A-DD89-4EDA-BAE5-FFBA817E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528" y="1263140"/>
            <a:ext cx="10597896" cy="4910328"/>
          </a:xfrm>
          <a:prstGeom prst="rect">
            <a:avLst/>
          </a:prstGeom>
        </p:spPr>
        <p:txBody>
          <a:bodyPr vert="horz" lIns="0" tIns="0" rIns="22860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38F38-3DC1-43EE-A82B-2096137E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E2D9-196F-4FE3-9A8C-B63B5AE24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6480261"/>
            <a:ext cx="6989763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spc="-4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85B41-B67C-467B-995F-F7C499106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r>
              <a:rPr lang="en-US"/>
              <a:t> of ~&amp;#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28C3BF-0296-4C52-A388-8D150938E7C1}"/>
              </a:ext>
            </a:extLst>
          </p:cNvPr>
          <p:cNvCxnSpPr/>
          <p:nvPr userDrawn="1"/>
        </p:nvCxnSpPr>
        <p:spPr>
          <a:xfrm>
            <a:off x="795528" y="6291072"/>
            <a:ext cx="10597896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5"/>
          <p:cNvSpPr>
            <a:spLocks noEditPoints="1"/>
          </p:cNvSpPr>
          <p:nvPr userDrawn="1"/>
        </p:nvSpPr>
        <p:spPr bwMode="auto">
          <a:xfrm>
            <a:off x="796925" y="6454128"/>
            <a:ext cx="601663" cy="164160"/>
          </a:xfrm>
          <a:custGeom>
            <a:avLst/>
            <a:gdLst>
              <a:gd name="T0" fmla="*/ 28 w 1604"/>
              <a:gd name="T1" fmla="*/ 171 h 432"/>
              <a:gd name="T2" fmla="*/ 0 w 1604"/>
              <a:gd name="T3" fmla="*/ 428 h 432"/>
              <a:gd name="T4" fmla="*/ 340 w 1604"/>
              <a:gd name="T5" fmla="*/ 196 h 432"/>
              <a:gd name="T6" fmla="*/ 397 w 1604"/>
              <a:gd name="T7" fmla="*/ 428 h 432"/>
              <a:gd name="T8" fmla="*/ 426 w 1604"/>
              <a:gd name="T9" fmla="*/ 196 h 432"/>
              <a:gd name="T10" fmla="*/ 483 w 1604"/>
              <a:gd name="T11" fmla="*/ 171 h 432"/>
              <a:gd name="T12" fmla="*/ 340 w 1604"/>
              <a:gd name="T13" fmla="*/ 196 h 432"/>
              <a:gd name="T14" fmla="*/ 626 w 1604"/>
              <a:gd name="T15" fmla="*/ 407 h 432"/>
              <a:gd name="T16" fmla="*/ 584 w 1604"/>
              <a:gd name="T17" fmla="*/ 171 h 432"/>
              <a:gd name="T18" fmla="*/ 555 w 1604"/>
              <a:gd name="T19" fmla="*/ 353 h 432"/>
              <a:gd name="T20" fmla="*/ 697 w 1604"/>
              <a:gd name="T21" fmla="*/ 351 h 432"/>
              <a:gd name="T22" fmla="*/ 669 w 1604"/>
              <a:gd name="T23" fmla="*/ 171 h 432"/>
              <a:gd name="T24" fmla="*/ 898 w 1604"/>
              <a:gd name="T25" fmla="*/ 196 h 432"/>
              <a:gd name="T26" fmla="*/ 956 w 1604"/>
              <a:gd name="T27" fmla="*/ 428 h 432"/>
              <a:gd name="T28" fmla="*/ 984 w 1604"/>
              <a:gd name="T29" fmla="*/ 196 h 432"/>
              <a:gd name="T30" fmla="*/ 1041 w 1604"/>
              <a:gd name="T31" fmla="*/ 171 h 432"/>
              <a:gd name="T32" fmla="*/ 898 w 1604"/>
              <a:gd name="T33" fmla="*/ 196 h 432"/>
              <a:gd name="T34" fmla="*/ 1155 w 1604"/>
              <a:gd name="T35" fmla="*/ 428 h 432"/>
              <a:gd name="T36" fmla="*/ 1127 w 1604"/>
              <a:gd name="T37" fmla="*/ 171 h 432"/>
              <a:gd name="T38" fmla="*/ 1345 w 1604"/>
              <a:gd name="T39" fmla="*/ 292 h 432"/>
              <a:gd name="T40" fmla="*/ 1320 w 1604"/>
              <a:gd name="T41" fmla="*/ 398 h 432"/>
              <a:gd name="T42" fmla="*/ 1270 w 1604"/>
              <a:gd name="T43" fmla="*/ 171 h 432"/>
              <a:gd name="T44" fmla="*/ 1303 w 1604"/>
              <a:gd name="T45" fmla="*/ 428 h 432"/>
              <a:gd name="T46" fmla="*/ 1403 w 1604"/>
              <a:gd name="T47" fmla="*/ 171 h 432"/>
              <a:gd name="T48" fmla="*/ 1345 w 1604"/>
              <a:gd name="T49" fmla="*/ 292 h 432"/>
              <a:gd name="T50" fmla="*/ 1604 w 1604"/>
              <a:gd name="T51" fmla="*/ 171 h 432"/>
              <a:gd name="T52" fmla="*/ 1485 w 1604"/>
              <a:gd name="T53" fmla="*/ 428 h 432"/>
              <a:gd name="T54" fmla="*/ 1604 w 1604"/>
              <a:gd name="T55" fmla="*/ 403 h 432"/>
              <a:gd name="T56" fmla="*/ 1513 w 1604"/>
              <a:gd name="T57" fmla="*/ 304 h 432"/>
              <a:gd name="T58" fmla="*/ 1598 w 1604"/>
              <a:gd name="T59" fmla="*/ 279 h 432"/>
              <a:gd name="T60" fmla="*/ 1513 w 1604"/>
              <a:gd name="T61" fmla="*/ 196 h 432"/>
              <a:gd name="T62" fmla="*/ 788 w 1604"/>
              <a:gd name="T63" fmla="*/ 428 h 432"/>
              <a:gd name="T64" fmla="*/ 816 w 1604"/>
              <a:gd name="T65" fmla="*/ 171 h 432"/>
              <a:gd name="T66" fmla="*/ 788 w 1604"/>
              <a:gd name="T67" fmla="*/ 428 h 432"/>
              <a:gd name="T68" fmla="*/ 248 w 1604"/>
              <a:gd name="T69" fmla="*/ 384 h 432"/>
              <a:gd name="T70" fmla="*/ 245 w 1604"/>
              <a:gd name="T71" fmla="*/ 377 h 432"/>
              <a:gd name="T72" fmla="*/ 124 w 1604"/>
              <a:gd name="T73" fmla="*/ 170 h 432"/>
              <a:gd name="T74" fmla="*/ 151 w 1604"/>
              <a:gd name="T75" fmla="*/ 427 h 432"/>
              <a:gd name="T76" fmla="*/ 148 w 1604"/>
              <a:gd name="T77" fmla="*/ 207 h 432"/>
              <a:gd name="T78" fmla="*/ 149 w 1604"/>
              <a:gd name="T79" fmla="*/ 208 h 432"/>
              <a:gd name="T80" fmla="*/ 239 w 1604"/>
              <a:gd name="T81" fmla="*/ 427 h 432"/>
              <a:gd name="T82" fmla="*/ 272 w 1604"/>
              <a:gd name="T83" fmla="*/ 170 h 432"/>
              <a:gd name="T84" fmla="*/ 246 w 1604"/>
              <a:gd name="T85" fmla="*/ 269 h 432"/>
              <a:gd name="T86" fmla="*/ 802 w 1604"/>
              <a:gd name="T87" fmla="*/ 113 h 432"/>
              <a:gd name="T88" fmla="*/ 802 w 1604"/>
              <a:gd name="T89" fmla="*/ 0 h 432"/>
              <a:gd name="T90" fmla="*/ 831 w 1604"/>
              <a:gd name="T91" fmla="*/ 56 h 432"/>
              <a:gd name="T92" fmla="*/ 773 w 1604"/>
              <a:gd name="T93" fmla="*/ 56 h 432"/>
              <a:gd name="T94" fmla="*/ 831 w 1604"/>
              <a:gd name="T95" fmla="*/ 56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4" h="432">
                <a:moveTo>
                  <a:pt x="0" y="171"/>
                </a:moveTo>
                <a:cubicBezTo>
                  <a:pt x="28" y="171"/>
                  <a:pt x="28" y="171"/>
                  <a:pt x="28" y="171"/>
                </a:cubicBezTo>
                <a:cubicBezTo>
                  <a:pt x="28" y="428"/>
                  <a:pt x="28" y="428"/>
                  <a:pt x="28" y="428"/>
                </a:cubicBezTo>
                <a:cubicBezTo>
                  <a:pt x="0" y="428"/>
                  <a:pt x="0" y="428"/>
                  <a:pt x="0" y="428"/>
                </a:cubicBezTo>
                <a:lnTo>
                  <a:pt x="0" y="171"/>
                </a:lnTo>
                <a:close/>
                <a:moveTo>
                  <a:pt x="340" y="196"/>
                </a:moveTo>
                <a:cubicBezTo>
                  <a:pt x="397" y="196"/>
                  <a:pt x="397" y="196"/>
                  <a:pt x="397" y="196"/>
                </a:cubicBezTo>
                <a:cubicBezTo>
                  <a:pt x="397" y="428"/>
                  <a:pt x="397" y="428"/>
                  <a:pt x="397" y="428"/>
                </a:cubicBezTo>
                <a:cubicBezTo>
                  <a:pt x="426" y="428"/>
                  <a:pt x="426" y="428"/>
                  <a:pt x="426" y="428"/>
                </a:cubicBezTo>
                <a:cubicBezTo>
                  <a:pt x="426" y="196"/>
                  <a:pt x="426" y="196"/>
                  <a:pt x="426" y="196"/>
                </a:cubicBezTo>
                <a:cubicBezTo>
                  <a:pt x="483" y="196"/>
                  <a:pt x="483" y="196"/>
                  <a:pt x="483" y="196"/>
                </a:cubicBezTo>
                <a:cubicBezTo>
                  <a:pt x="483" y="171"/>
                  <a:pt x="483" y="171"/>
                  <a:pt x="483" y="171"/>
                </a:cubicBezTo>
                <a:cubicBezTo>
                  <a:pt x="340" y="171"/>
                  <a:pt x="340" y="171"/>
                  <a:pt x="340" y="171"/>
                </a:cubicBezTo>
                <a:lnTo>
                  <a:pt x="340" y="196"/>
                </a:lnTo>
                <a:close/>
                <a:moveTo>
                  <a:pt x="669" y="351"/>
                </a:moveTo>
                <a:cubicBezTo>
                  <a:pt x="669" y="384"/>
                  <a:pt x="660" y="407"/>
                  <a:pt x="626" y="407"/>
                </a:cubicBezTo>
                <a:cubicBezTo>
                  <a:pt x="592" y="407"/>
                  <a:pt x="584" y="379"/>
                  <a:pt x="584" y="351"/>
                </a:cubicBezTo>
                <a:cubicBezTo>
                  <a:pt x="584" y="171"/>
                  <a:pt x="584" y="171"/>
                  <a:pt x="584" y="171"/>
                </a:cubicBezTo>
                <a:cubicBezTo>
                  <a:pt x="555" y="171"/>
                  <a:pt x="555" y="171"/>
                  <a:pt x="555" y="171"/>
                </a:cubicBezTo>
                <a:cubicBezTo>
                  <a:pt x="555" y="353"/>
                  <a:pt x="555" y="353"/>
                  <a:pt x="555" y="353"/>
                </a:cubicBezTo>
                <a:cubicBezTo>
                  <a:pt x="555" y="400"/>
                  <a:pt x="573" y="432"/>
                  <a:pt x="625" y="432"/>
                </a:cubicBezTo>
                <a:cubicBezTo>
                  <a:pt x="679" y="432"/>
                  <a:pt x="697" y="398"/>
                  <a:pt x="697" y="351"/>
                </a:cubicBezTo>
                <a:cubicBezTo>
                  <a:pt x="697" y="171"/>
                  <a:pt x="697" y="171"/>
                  <a:pt x="697" y="171"/>
                </a:cubicBezTo>
                <a:cubicBezTo>
                  <a:pt x="669" y="171"/>
                  <a:pt x="669" y="171"/>
                  <a:pt x="669" y="171"/>
                </a:cubicBezTo>
                <a:lnTo>
                  <a:pt x="669" y="351"/>
                </a:lnTo>
                <a:close/>
                <a:moveTo>
                  <a:pt x="898" y="196"/>
                </a:moveTo>
                <a:cubicBezTo>
                  <a:pt x="956" y="196"/>
                  <a:pt x="956" y="196"/>
                  <a:pt x="956" y="196"/>
                </a:cubicBezTo>
                <a:cubicBezTo>
                  <a:pt x="956" y="428"/>
                  <a:pt x="956" y="428"/>
                  <a:pt x="956" y="428"/>
                </a:cubicBezTo>
                <a:cubicBezTo>
                  <a:pt x="984" y="428"/>
                  <a:pt x="984" y="428"/>
                  <a:pt x="984" y="428"/>
                </a:cubicBezTo>
                <a:cubicBezTo>
                  <a:pt x="984" y="196"/>
                  <a:pt x="984" y="196"/>
                  <a:pt x="984" y="196"/>
                </a:cubicBezTo>
                <a:cubicBezTo>
                  <a:pt x="1041" y="196"/>
                  <a:pt x="1041" y="196"/>
                  <a:pt x="1041" y="196"/>
                </a:cubicBezTo>
                <a:cubicBezTo>
                  <a:pt x="1041" y="171"/>
                  <a:pt x="1041" y="171"/>
                  <a:pt x="1041" y="171"/>
                </a:cubicBezTo>
                <a:cubicBezTo>
                  <a:pt x="898" y="171"/>
                  <a:pt x="898" y="171"/>
                  <a:pt x="898" y="171"/>
                </a:cubicBezTo>
                <a:lnTo>
                  <a:pt x="898" y="196"/>
                </a:lnTo>
                <a:close/>
                <a:moveTo>
                  <a:pt x="1127" y="428"/>
                </a:moveTo>
                <a:cubicBezTo>
                  <a:pt x="1155" y="428"/>
                  <a:pt x="1155" y="428"/>
                  <a:pt x="1155" y="428"/>
                </a:cubicBezTo>
                <a:cubicBezTo>
                  <a:pt x="1155" y="171"/>
                  <a:pt x="1155" y="171"/>
                  <a:pt x="1155" y="171"/>
                </a:cubicBezTo>
                <a:cubicBezTo>
                  <a:pt x="1127" y="171"/>
                  <a:pt x="1127" y="171"/>
                  <a:pt x="1127" y="171"/>
                </a:cubicBezTo>
                <a:lnTo>
                  <a:pt x="1127" y="428"/>
                </a:lnTo>
                <a:close/>
                <a:moveTo>
                  <a:pt x="1345" y="292"/>
                </a:moveTo>
                <a:cubicBezTo>
                  <a:pt x="1336" y="329"/>
                  <a:pt x="1323" y="376"/>
                  <a:pt x="1320" y="398"/>
                </a:cubicBezTo>
                <a:cubicBezTo>
                  <a:pt x="1320" y="398"/>
                  <a:pt x="1320" y="398"/>
                  <a:pt x="1320" y="398"/>
                </a:cubicBezTo>
                <a:cubicBezTo>
                  <a:pt x="1316" y="373"/>
                  <a:pt x="1306" y="328"/>
                  <a:pt x="1298" y="292"/>
                </a:cubicBezTo>
                <a:cubicBezTo>
                  <a:pt x="1270" y="171"/>
                  <a:pt x="1270" y="171"/>
                  <a:pt x="1270" y="171"/>
                </a:cubicBezTo>
                <a:cubicBezTo>
                  <a:pt x="1239" y="171"/>
                  <a:pt x="1239" y="171"/>
                  <a:pt x="1239" y="171"/>
                </a:cubicBezTo>
                <a:cubicBezTo>
                  <a:pt x="1303" y="428"/>
                  <a:pt x="1303" y="428"/>
                  <a:pt x="1303" y="428"/>
                </a:cubicBezTo>
                <a:cubicBezTo>
                  <a:pt x="1337" y="428"/>
                  <a:pt x="1337" y="428"/>
                  <a:pt x="1337" y="428"/>
                </a:cubicBezTo>
                <a:cubicBezTo>
                  <a:pt x="1403" y="171"/>
                  <a:pt x="1403" y="171"/>
                  <a:pt x="1403" y="171"/>
                </a:cubicBezTo>
                <a:cubicBezTo>
                  <a:pt x="1374" y="171"/>
                  <a:pt x="1374" y="171"/>
                  <a:pt x="1374" y="171"/>
                </a:cubicBezTo>
                <a:lnTo>
                  <a:pt x="1345" y="292"/>
                </a:lnTo>
                <a:close/>
                <a:moveTo>
                  <a:pt x="1604" y="196"/>
                </a:moveTo>
                <a:cubicBezTo>
                  <a:pt x="1604" y="171"/>
                  <a:pt x="1604" y="171"/>
                  <a:pt x="1604" y="171"/>
                </a:cubicBezTo>
                <a:cubicBezTo>
                  <a:pt x="1485" y="171"/>
                  <a:pt x="1485" y="171"/>
                  <a:pt x="1485" y="171"/>
                </a:cubicBezTo>
                <a:cubicBezTo>
                  <a:pt x="1485" y="428"/>
                  <a:pt x="1485" y="428"/>
                  <a:pt x="1485" y="428"/>
                </a:cubicBezTo>
                <a:cubicBezTo>
                  <a:pt x="1604" y="428"/>
                  <a:pt x="1604" y="428"/>
                  <a:pt x="1604" y="428"/>
                </a:cubicBezTo>
                <a:cubicBezTo>
                  <a:pt x="1604" y="403"/>
                  <a:pt x="1604" y="403"/>
                  <a:pt x="1604" y="403"/>
                </a:cubicBezTo>
                <a:cubicBezTo>
                  <a:pt x="1513" y="403"/>
                  <a:pt x="1513" y="403"/>
                  <a:pt x="1513" y="403"/>
                </a:cubicBezTo>
                <a:cubicBezTo>
                  <a:pt x="1513" y="304"/>
                  <a:pt x="1513" y="304"/>
                  <a:pt x="1513" y="304"/>
                </a:cubicBezTo>
                <a:cubicBezTo>
                  <a:pt x="1598" y="304"/>
                  <a:pt x="1598" y="304"/>
                  <a:pt x="1598" y="304"/>
                </a:cubicBezTo>
                <a:cubicBezTo>
                  <a:pt x="1598" y="279"/>
                  <a:pt x="1598" y="279"/>
                  <a:pt x="1598" y="279"/>
                </a:cubicBezTo>
                <a:cubicBezTo>
                  <a:pt x="1513" y="279"/>
                  <a:pt x="1513" y="279"/>
                  <a:pt x="1513" y="279"/>
                </a:cubicBezTo>
                <a:cubicBezTo>
                  <a:pt x="1513" y="196"/>
                  <a:pt x="1513" y="196"/>
                  <a:pt x="1513" y="196"/>
                </a:cubicBezTo>
                <a:lnTo>
                  <a:pt x="1604" y="196"/>
                </a:lnTo>
                <a:close/>
                <a:moveTo>
                  <a:pt x="788" y="428"/>
                </a:moveTo>
                <a:cubicBezTo>
                  <a:pt x="816" y="428"/>
                  <a:pt x="816" y="428"/>
                  <a:pt x="816" y="428"/>
                </a:cubicBezTo>
                <a:cubicBezTo>
                  <a:pt x="816" y="171"/>
                  <a:pt x="816" y="171"/>
                  <a:pt x="816" y="171"/>
                </a:cubicBezTo>
                <a:cubicBezTo>
                  <a:pt x="788" y="171"/>
                  <a:pt x="788" y="171"/>
                  <a:pt x="788" y="171"/>
                </a:cubicBezTo>
                <a:lnTo>
                  <a:pt x="788" y="428"/>
                </a:lnTo>
                <a:close/>
                <a:moveTo>
                  <a:pt x="246" y="269"/>
                </a:moveTo>
                <a:cubicBezTo>
                  <a:pt x="246" y="311"/>
                  <a:pt x="246" y="349"/>
                  <a:pt x="248" y="384"/>
                </a:cubicBezTo>
                <a:cubicBezTo>
                  <a:pt x="248" y="384"/>
                  <a:pt x="248" y="384"/>
                  <a:pt x="248" y="384"/>
                </a:cubicBezTo>
                <a:cubicBezTo>
                  <a:pt x="247" y="382"/>
                  <a:pt x="247" y="380"/>
                  <a:pt x="245" y="377"/>
                </a:cubicBezTo>
                <a:cubicBezTo>
                  <a:pt x="222" y="315"/>
                  <a:pt x="159" y="170"/>
                  <a:pt x="159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427"/>
                  <a:pt x="124" y="427"/>
                  <a:pt x="124" y="427"/>
                </a:cubicBezTo>
                <a:cubicBezTo>
                  <a:pt x="151" y="427"/>
                  <a:pt x="151" y="427"/>
                  <a:pt x="151" y="427"/>
                </a:cubicBezTo>
                <a:cubicBezTo>
                  <a:pt x="151" y="327"/>
                  <a:pt x="151" y="327"/>
                  <a:pt x="151" y="327"/>
                </a:cubicBezTo>
                <a:cubicBezTo>
                  <a:pt x="151" y="281"/>
                  <a:pt x="150" y="239"/>
                  <a:pt x="148" y="207"/>
                </a:cubicBezTo>
                <a:cubicBezTo>
                  <a:pt x="149" y="207"/>
                  <a:pt x="149" y="207"/>
                  <a:pt x="149" y="207"/>
                </a:cubicBezTo>
                <a:cubicBezTo>
                  <a:pt x="149" y="207"/>
                  <a:pt x="149" y="207"/>
                  <a:pt x="149" y="208"/>
                </a:cubicBezTo>
                <a:cubicBezTo>
                  <a:pt x="149" y="209"/>
                  <a:pt x="150" y="211"/>
                  <a:pt x="151" y="214"/>
                </a:cubicBezTo>
                <a:cubicBezTo>
                  <a:pt x="169" y="257"/>
                  <a:pt x="239" y="427"/>
                  <a:pt x="239" y="427"/>
                </a:cubicBezTo>
                <a:cubicBezTo>
                  <a:pt x="272" y="427"/>
                  <a:pt x="272" y="427"/>
                  <a:pt x="272" y="427"/>
                </a:cubicBezTo>
                <a:cubicBezTo>
                  <a:pt x="272" y="170"/>
                  <a:pt x="272" y="170"/>
                  <a:pt x="272" y="170"/>
                </a:cubicBezTo>
                <a:cubicBezTo>
                  <a:pt x="246" y="170"/>
                  <a:pt x="246" y="170"/>
                  <a:pt x="246" y="170"/>
                </a:cubicBezTo>
                <a:lnTo>
                  <a:pt x="246" y="269"/>
                </a:lnTo>
                <a:close/>
                <a:moveTo>
                  <a:pt x="858" y="56"/>
                </a:moveTo>
                <a:cubicBezTo>
                  <a:pt x="858" y="87"/>
                  <a:pt x="833" y="113"/>
                  <a:pt x="802" y="113"/>
                </a:cubicBezTo>
                <a:cubicBezTo>
                  <a:pt x="771" y="113"/>
                  <a:pt x="746" y="87"/>
                  <a:pt x="746" y="56"/>
                </a:cubicBezTo>
                <a:cubicBezTo>
                  <a:pt x="746" y="25"/>
                  <a:pt x="771" y="0"/>
                  <a:pt x="802" y="0"/>
                </a:cubicBezTo>
                <a:cubicBezTo>
                  <a:pt x="833" y="0"/>
                  <a:pt x="858" y="25"/>
                  <a:pt x="858" y="56"/>
                </a:cubicBezTo>
                <a:close/>
                <a:moveTo>
                  <a:pt x="831" y="56"/>
                </a:moveTo>
                <a:cubicBezTo>
                  <a:pt x="831" y="40"/>
                  <a:pt x="818" y="27"/>
                  <a:pt x="802" y="27"/>
                </a:cubicBezTo>
                <a:cubicBezTo>
                  <a:pt x="786" y="27"/>
                  <a:pt x="773" y="40"/>
                  <a:pt x="773" y="56"/>
                </a:cubicBezTo>
                <a:cubicBezTo>
                  <a:pt x="773" y="72"/>
                  <a:pt x="786" y="85"/>
                  <a:pt x="802" y="85"/>
                </a:cubicBezTo>
                <a:cubicBezTo>
                  <a:pt x="818" y="85"/>
                  <a:pt x="831" y="72"/>
                  <a:pt x="831" y="5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7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  <p:sldLayoutId id="2147483742" r:id="rId27"/>
    <p:sldLayoutId id="2147483743" r:id="rId28"/>
    <p:sldLayoutId id="2147483744" r:id="rId29"/>
    <p:sldLayoutId id="2147483745" r:id="rId30"/>
    <p:sldLayoutId id="2147483746" r:id="rId31"/>
    <p:sldLayoutId id="2147483747" r:id="rId32"/>
    <p:sldLayoutId id="2147483748" r:id="rId33"/>
    <p:sldLayoutId id="2147483749" r:id="rId34"/>
    <p:sldLayoutId id="2147483750" r:id="rId35"/>
    <p:sldLayoutId id="2147483751" r:id="rId36"/>
    <p:sldLayoutId id="2147483752" r:id="rId37"/>
    <p:sldLayoutId id="2147483753" r:id="rId38"/>
    <p:sldLayoutId id="2147483754" r:id="rId39"/>
    <p:sldLayoutId id="2147483755" r:id="rId40"/>
    <p:sldLayoutId id="2147483756" r:id="rId41"/>
    <p:sldLayoutId id="2147483757" r:id="rId42"/>
    <p:sldLayoutId id="2147483758" r:id="rId43"/>
    <p:sldLayoutId id="2147483759" r:id="rId44"/>
    <p:sldLayoutId id="2147483760" r:id="rId45"/>
    <p:sldLayoutId id="2147483761" r:id="rId46"/>
    <p:sldLayoutId id="2147483762" r:id="rId47"/>
    <p:sldLayoutId id="2147483763" r:id="rId48"/>
    <p:sldLayoutId id="2147483764" r:id="rId49"/>
    <p:sldLayoutId id="2147483765" r:id="rId50"/>
    <p:sldLayoutId id="2147483766" r:id="rId51"/>
    <p:sldLayoutId id="2147483767" r:id="rId52"/>
    <p:sldLayoutId id="2147483768" r:id="rId53"/>
    <p:sldLayoutId id="2147483769" r:id="rId54"/>
    <p:sldLayoutId id="2147483770" r:id="rId55"/>
    <p:sldLayoutId id="2147483771" r:id="rId5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spc="-6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1800" kern="1200" spc="-40" baseline="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kern="1200" spc="-40" baseline="0">
          <a:solidFill>
            <a:schemeClr val="bg2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‒"/>
        <a:defRPr sz="1600" kern="1200" spc="-40" baseline="0">
          <a:solidFill>
            <a:schemeClr val="bg2"/>
          </a:solidFill>
          <a:latin typeface="+mn-lt"/>
          <a:ea typeface="+mn-ea"/>
          <a:cs typeface="+mn-cs"/>
        </a:defRPr>
      </a:lvl3pPr>
      <a:lvl4pPr marL="685800" indent="-1730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kern="1200" spc="-40" baseline="0">
          <a:solidFill>
            <a:schemeClr val="bg2"/>
          </a:solidFill>
          <a:latin typeface="+mn-lt"/>
          <a:ea typeface="+mn-ea"/>
          <a:cs typeface="+mn-cs"/>
        </a:defRPr>
      </a:lvl4pPr>
      <a:lvl5pPr marL="914400" indent="-1730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‒"/>
        <a:defRPr sz="1200" kern="1200" spc="-40" baseline="0">
          <a:solidFill>
            <a:schemeClr val="bg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2400" b="0" kern="1200" spc="-5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2000" b="1" kern="1200" spc="-5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3500" kern="1200" spc="-10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​"/>
        <a:defRPr sz="4500" kern="1200" spc="-1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algn="l" defTabSz="914400" rtl="0" eaLnBrk="1" latinLnBrk="0" hangingPunct="1">
        <a:defRPr sz="1450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algn="ctr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algn="ctr" defTabSz="914400" rtl="0" eaLnBrk="1" latinLnBrk="0" hangingPunct="1"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78">
          <p15:clr>
            <a:srgbClr val="A4A3A4"/>
          </p15:clr>
        </p15:guide>
        <p15:guide id="2" pos="501">
          <p15:clr>
            <a:srgbClr val="F26B43"/>
          </p15:clr>
        </p15:guide>
        <p15:guide id="4" pos="1509">
          <p15:clr>
            <a:srgbClr val="F26B43"/>
          </p15:clr>
        </p15:guide>
        <p15:guide id="5" orient="horz" pos="822">
          <p15:clr>
            <a:srgbClr val="F26B43"/>
          </p15:clr>
        </p15:guide>
        <p15:guide id="6" orient="horz" pos="229">
          <p15:clr>
            <a:srgbClr val="A4A3A4"/>
          </p15:clr>
        </p15:guide>
        <p15:guide id="7" orient="horz" pos="3894">
          <p15:clr>
            <a:srgbClr val="F26B43"/>
          </p15:clr>
        </p15:guide>
        <p15:guide id="8" pos="627">
          <p15:clr>
            <a:srgbClr val="A4A3A4"/>
          </p15:clr>
        </p15:guide>
        <p15:guide id="9" pos="753">
          <p15:clr>
            <a:srgbClr val="A4A3A4"/>
          </p15:clr>
        </p15:guide>
        <p15:guide id="10" pos="877">
          <p15:clr>
            <a:srgbClr val="A4A3A4"/>
          </p15:clr>
        </p15:guide>
        <p15:guide id="11" pos="1004">
          <p15:clr>
            <a:srgbClr val="A4A3A4"/>
          </p15:clr>
        </p15:guide>
        <p15:guide id="12" pos="1131">
          <p15:clr>
            <a:srgbClr val="A4A3A4"/>
          </p15:clr>
        </p15:guide>
        <p15:guide id="13" pos="1257">
          <p15:clr>
            <a:srgbClr val="A4A3A4"/>
          </p15:clr>
        </p15:guide>
        <p15:guide id="14" pos="1384">
          <p15:clr>
            <a:srgbClr val="A4A3A4"/>
          </p15:clr>
        </p15:guide>
        <p15:guide id="15" pos="1636">
          <p15:clr>
            <a:srgbClr val="F26B43"/>
          </p15:clr>
        </p15:guide>
        <p15:guide id="16" pos="1760">
          <p15:clr>
            <a:srgbClr val="A4A3A4"/>
          </p15:clr>
        </p15:guide>
        <p15:guide id="17" pos="1888">
          <p15:clr>
            <a:srgbClr val="A4A3A4"/>
          </p15:clr>
        </p15:guide>
        <p15:guide id="18" pos="2013">
          <p15:clr>
            <a:srgbClr val="A4A3A4"/>
          </p15:clr>
        </p15:guide>
        <p15:guide id="19" pos="2139">
          <p15:clr>
            <a:srgbClr val="A4A3A4"/>
          </p15:clr>
        </p15:guide>
        <p15:guide id="20" pos="2265">
          <p15:clr>
            <a:srgbClr val="A4A3A4"/>
          </p15:clr>
        </p15:guide>
        <p15:guide id="21" pos="2391">
          <p15:clr>
            <a:srgbClr val="A4A3A4"/>
          </p15:clr>
        </p15:guide>
        <p15:guide id="22" pos="2517">
          <p15:clr>
            <a:srgbClr val="A4A3A4"/>
          </p15:clr>
        </p15:guide>
        <p15:guide id="23" pos="2644">
          <p15:clr>
            <a:srgbClr val="F26B43"/>
          </p15:clr>
        </p15:guide>
        <p15:guide id="24" pos="2769">
          <p15:clr>
            <a:srgbClr val="F26B43"/>
          </p15:clr>
        </p15:guide>
        <p15:guide id="25" pos="2895">
          <p15:clr>
            <a:srgbClr val="A4A3A4"/>
          </p15:clr>
        </p15:guide>
        <p15:guide id="26" pos="3020">
          <p15:clr>
            <a:srgbClr val="A4A3A4"/>
          </p15:clr>
        </p15:guide>
        <p15:guide id="27" pos="3147">
          <p15:clr>
            <a:srgbClr val="A4A3A4"/>
          </p15:clr>
        </p15:guide>
        <p15:guide id="28" pos="3272">
          <p15:clr>
            <a:srgbClr val="A4A3A4"/>
          </p15:clr>
        </p15:guide>
        <p15:guide id="29" pos="3397">
          <p15:clr>
            <a:srgbClr val="A4A3A4"/>
          </p15:clr>
        </p15:guide>
        <p15:guide id="30" pos="3524">
          <p15:clr>
            <a:srgbClr val="A4A3A4"/>
          </p15:clr>
        </p15:guide>
        <p15:guide id="31" pos="3649">
          <p15:clr>
            <a:srgbClr val="A4A3A4"/>
          </p15:clr>
        </p15:guide>
        <p15:guide id="32" pos="3776">
          <p15:clr>
            <a:srgbClr val="F26B43"/>
          </p15:clr>
        </p15:guide>
        <p15:guide id="33" pos="3901">
          <p15:clr>
            <a:srgbClr val="F26B43"/>
          </p15:clr>
        </p15:guide>
        <p15:guide id="34" pos="4027">
          <p15:clr>
            <a:srgbClr val="A4A3A4"/>
          </p15:clr>
        </p15:guide>
        <p15:guide id="35" pos="4153">
          <p15:clr>
            <a:srgbClr val="A4A3A4"/>
          </p15:clr>
        </p15:guide>
        <p15:guide id="36" pos="4281">
          <p15:clr>
            <a:srgbClr val="A4A3A4"/>
          </p15:clr>
        </p15:guide>
        <p15:guide id="37" pos="4407">
          <p15:clr>
            <a:srgbClr val="A4A3A4"/>
          </p15:clr>
        </p15:guide>
        <p15:guide id="38" pos="4533">
          <p15:clr>
            <a:srgbClr val="A4A3A4"/>
          </p15:clr>
        </p15:guide>
        <p15:guide id="39" pos="4657">
          <p15:clr>
            <a:srgbClr val="A4A3A4"/>
          </p15:clr>
        </p15:guide>
        <p15:guide id="40" pos="4785">
          <p15:clr>
            <a:srgbClr val="A4A3A4"/>
          </p15:clr>
        </p15:guide>
        <p15:guide id="41" pos="4911">
          <p15:clr>
            <a:srgbClr val="F26B43"/>
          </p15:clr>
        </p15:guide>
        <p15:guide id="42" pos="5035">
          <p15:clr>
            <a:srgbClr val="F26B43"/>
          </p15:clr>
        </p15:guide>
        <p15:guide id="43" pos="5160">
          <p15:clr>
            <a:srgbClr val="A4A3A4"/>
          </p15:clr>
        </p15:guide>
        <p15:guide id="44" pos="5287">
          <p15:clr>
            <a:srgbClr val="A4A3A4"/>
          </p15:clr>
        </p15:guide>
        <p15:guide id="45" pos="5411">
          <p15:clr>
            <a:srgbClr val="A4A3A4"/>
          </p15:clr>
        </p15:guide>
        <p15:guide id="46" pos="5537">
          <p15:clr>
            <a:srgbClr val="A4A3A4"/>
          </p15:clr>
        </p15:guide>
        <p15:guide id="47" pos="5663">
          <p15:clr>
            <a:srgbClr val="A4A3A4"/>
          </p15:clr>
        </p15:guide>
        <p15:guide id="48" pos="5789">
          <p15:clr>
            <a:srgbClr val="A4A3A4"/>
          </p15:clr>
        </p15:guide>
        <p15:guide id="49" pos="5915">
          <p15:clr>
            <a:srgbClr val="A4A3A4"/>
          </p15:clr>
        </p15:guide>
        <p15:guide id="50" pos="6043">
          <p15:clr>
            <a:srgbClr val="F26B43"/>
          </p15:clr>
        </p15:guide>
        <p15:guide id="51" pos="6169">
          <p15:clr>
            <a:srgbClr val="F26B43"/>
          </p15:clr>
        </p15:guide>
        <p15:guide id="52" pos="6295">
          <p15:clr>
            <a:srgbClr val="A4A3A4"/>
          </p15:clr>
        </p15:guide>
        <p15:guide id="53" pos="6421">
          <p15:clr>
            <a:srgbClr val="A4A3A4"/>
          </p15:clr>
        </p15:guide>
        <p15:guide id="54" pos="6547">
          <p15:clr>
            <a:srgbClr val="A4A3A4"/>
          </p15:clr>
        </p15:guide>
        <p15:guide id="55" pos="6673">
          <p15:clr>
            <a:srgbClr val="A4A3A4"/>
          </p15:clr>
        </p15:guide>
        <p15:guide id="56" pos="6799">
          <p15:clr>
            <a:srgbClr val="A4A3A4"/>
          </p15:clr>
        </p15:guide>
        <p15:guide id="57" pos="6925">
          <p15:clr>
            <a:srgbClr val="A4A3A4"/>
          </p15:clr>
        </p15:guide>
        <p15:guide id="58" pos="7051">
          <p15:clr>
            <a:srgbClr val="A4A3A4"/>
          </p15:clr>
        </p15:guide>
        <p15:guide id="59" pos="7176">
          <p15:clr>
            <a:srgbClr val="F26B43"/>
          </p15:clr>
        </p15:guide>
        <p15:guide id="60" orient="horz" pos="935">
          <p15:clr>
            <a:srgbClr val="A4A3A4"/>
          </p15:clr>
        </p15:guide>
        <p15:guide id="61" orient="horz" pos="1047">
          <p15:clr>
            <a:srgbClr val="A4A3A4"/>
          </p15:clr>
        </p15:guide>
        <p15:guide id="62" orient="horz" pos="1161">
          <p15:clr>
            <a:srgbClr val="A4A3A4"/>
          </p15:clr>
        </p15:guide>
        <p15:guide id="63" orient="horz" pos="1274">
          <p15:clr>
            <a:srgbClr val="A4A3A4"/>
          </p15:clr>
        </p15:guide>
        <p15:guide id="64" orient="horz" pos="1387">
          <p15:clr>
            <a:srgbClr val="A4A3A4"/>
          </p15:clr>
        </p15:guide>
        <p15:guide id="65" orient="horz" pos="1500">
          <p15:clr>
            <a:srgbClr val="A4A3A4"/>
          </p15:clr>
        </p15:guide>
        <p15:guide id="66" orient="horz" pos="1614">
          <p15:clr>
            <a:srgbClr val="A4A3A4"/>
          </p15:clr>
        </p15:guide>
        <p15:guide id="67" orient="horz" pos="1727">
          <p15:clr>
            <a:srgbClr val="A4A3A4"/>
          </p15:clr>
        </p15:guide>
        <p15:guide id="68" orient="horz" pos="1840">
          <p15:clr>
            <a:srgbClr val="A4A3A4"/>
          </p15:clr>
        </p15:guide>
        <p15:guide id="69" orient="horz" pos="1953">
          <p15:clr>
            <a:srgbClr val="A4A3A4"/>
          </p15:clr>
        </p15:guide>
        <p15:guide id="70" orient="horz" pos="2066">
          <p15:clr>
            <a:srgbClr val="A4A3A4"/>
          </p15:clr>
        </p15:guide>
        <p15:guide id="71" orient="horz" pos="2291">
          <p15:clr>
            <a:srgbClr val="A4A3A4"/>
          </p15:clr>
        </p15:guide>
        <p15:guide id="72" orient="horz" pos="2404">
          <p15:clr>
            <a:srgbClr val="A4A3A4"/>
          </p15:clr>
        </p15:guide>
        <p15:guide id="73" orient="horz" pos="2517">
          <p15:clr>
            <a:srgbClr val="A4A3A4"/>
          </p15:clr>
        </p15:guide>
        <p15:guide id="74" orient="horz" pos="2630">
          <p15:clr>
            <a:srgbClr val="A4A3A4"/>
          </p15:clr>
        </p15:guide>
        <p15:guide id="75" orient="horz" pos="2744">
          <p15:clr>
            <a:srgbClr val="A4A3A4"/>
          </p15:clr>
        </p15:guide>
        <p15:guide id="76" orient="horz" pos="2857">
          <p15:clr>
            <a:srgbClr val="A4A3A4"/>
          </p15:clr>
        </p15:guide>
        <p15:guide id="77" orient="horz" pos="2970">
          <p15:clr>
            <a:srgbClr val="A4A3A4"/>
          </p15:clr>
        </p15:guide>
        <p15:guide id="78" orient="horz" pos="3082">
          <p15:clr>
            <a:srgbClr val="A4A3A4"/>
          </p15:clr>
        </p15:guide>
        <p15:guide id="79" orient="horz" pos="3195">
          <p15:clr>
            <a:srgbClr val="A4A3A4"/>
          </p15:clr>
        </p15:guide>
        <p15:guide id="80" orient="horz" pos="3309">
          <p15:clr>
            <a:srgbClr val="A4A3A4"/>
          </p15:clr>
        </p15:guide>
        <p15:guide id="81" orient="horz" pos="3422">
          <p15:clr>
            <a:srgbClr val="A4A3A4"/>
          </p15:clr>
        </p15:guide>
        <p15:guide id="82" orient="horz" pos="3535">
          <p15:clr>
            <a:srgbClr val="A4A3A4"/>
          </p15:clr>
        </p15:guide>
        <p15:guide id="83" orient="horz" pos="3647">
          <p15:clr>
            <a:srgbClr val="A4A3A4"/>
          </p15:clr>
        </p15:guide>
        <p15:guide id="84" orient="horz" pos="3761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PN1063470-EN RevA 11/2019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Confidential and proprietary data of Intuitive Surgical Group. It is strictly prohibited to modify, edit, distribute or redistribute the whole or any part of this file. ©2020 Intuitive Surgical,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5CFF4A-92DB-4C5D-B50A-9BB6D56720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930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5" Type="http://schemas.openxmlformats.org/officeDocument/2006/relationships/chart" Target="../charts/chart5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1.xml"/><Relationship Id="rId5" Type="http://schemas.openxmlformats.org/officeDocument/2006/relationships/image" Target="../media/image14.png"/><Relationship Id="rId4" Type="http://schemas.openxmlformats.org/officeDocument/2006/relationships/chart" Target="../charts/char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F446B-9285-7BAA-4355-5E1FB6286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065" y="1107863"/>
            <a:ext cx="8707870" cy="2421464"/>
          </a:xfrm>
        </p:spPr>
        <p:txBody>
          <a:bodyPr anchor="ctr">
            <a:normAutofit/>
          </a:bodyPr>
          <a:lstStyle/>
          <a:p>
            <a:pPr algn="ctr"/>
            <a:r>
              <a:rPr lang="en-IN" b="1" i="0" u="none" strike="noStrike" dirty="0">
                <a:effectLst/>
                <a:latin typeface="Calibri" panose="020F0502020204030204" pitchFamily="34" charset="0"/>
              </a:rPr>
              <a:t>Excellence in Precision </a:t>
            </a:r>
            <a:br>
              <a:rPr lang="en-IN" b="1" i="0" u="none" strike="noStrike" dirty="0">
                <a:effectLst/>
                <a:latin typeface="Calibri" panose="020F0502020204030204" pitchFamily="34" charset="0"/>
              </a:rPr>
            </a:br>
            <a:r>
              <a:rPr lang="en-IN" b="1" i="0" u="none" strike="noStrike" dirty="0">
                <a:effectLst/>
                <a:latin typeface="Calibri" panose="020F0502020204030204" pitchFamily="34" charset="0"/>
              </a:rPr>
              <a:t>or</a:t>
            </a:r>
            <a:br>
              <a:rPr lang="en-IN" b="1" i="0" u="none" strike="noStrike" dirty="0">
                <a:effectLst/>
                <a:latin typeface="Calibri" panose="020F0502020204030204" pitchFamily="34" charset="0"/>
              </a:rPr>
            </a:br>
            <a:r>
              <a:rPr lang="en-IN" b="1" i="0" u="none" strike="noStrike" dirty="0">
                <a:effectLst/>
                <a:latin typeface="Calibri" panose="020F0502020204030204" pitchFamily="34" charset="0"/>
              </a:rPr>
              <a:t> Emerging Overinvestment 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DCDEA-C0FE-C285-A254-12B4329D8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7136" y="4358023"/>
            <a:ext cx="7662863" cy="197504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200" b="1" dirty="0"/>
              <a:t>Dr. Anand Subash</a:t>
            </a:r>
          </a:p>
          <a:p>
            <a:pPr algn="ctr"/>
            <a:r>
              <a:rPr lang="en-US" dirty="0"/>
              <a:t>Consultant Head and Neck Surgical Oncologist and Robotic Surgeon</a:t>
            </a:r>
          </a:p>
          <a:p>
            <a:pPr algn="ctr"/>
            <a:r>
              <a:rPr lang="en-US" dirty="0"/>
              <a:t>Program Director - Minimally Invasive Head and Neck Surgery</a:t>
            </a:r>
          </a:p>
          <a:p>
            <a:pPr algn="ctr"/>
            <a:r>
              <a:rPr lang="en-US" dirty="0"/>
              <a:t>Associate Professor - Head and Neck Surgical Oncology</a:t>
            </a:r>
          </a:p>
          <a:p>
            <a:pPr algn="ctr"/>
            <a:r>
              <a:rPr lang="en-US" dirty="0"/>
              <a:t>HCG </a:t>
            </a:r>
            <a:r>
              <a:rPr lang="en-US" dirty="0" err="1"/>
              <a:t>Hopsitals</a:t>
            </a:r>
            <a:r>
              <a:rPr lang="en-US" dirty="0"/>
              <a:t>, Bangalore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810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CF373-457B-6730-5624-9AAF77761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1330036"/>
            <a:ext cx="10131425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“Technology IS IMPORTANT BECAUSE IT CREATES THE FUTURE. WE ARE ABLE TO BE A PART OF THE ‘NEXT’ AND CREATE THINGS THAT DON’T EXIST” – MC HAMMER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70B849-36FD-7FC9-A587-A65F71BEFAA5}"/>
              </a:ext>
            </a:extLst>
          </p:cNvPr>
          <p:cNvSpPr txBox="1">
            <a:spLocks/>
          </p:cNvSpPr>
          <p:nvPr/>
        </p:nvSpPr>
        <p:spPr>
          <a:xfrm>
            <a:off x="1030286" y="4071697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/>
              <a:t>“Technology IS A USEFUL SERVANT BUT A DANGEROUS MASTER” – CHRISTIAN LOUS LANGE</a:t>
            </a:r>
          </a:p>
        </p:txBody>
      </p:sp>
    </p:spTree>
    <p:extLst>
      <p:ext uri="{BB962C8B-B14F-4D97-AF65-F5344CB8AC3E}">
        <p14:creationId xmlns:p14="http://schemas.microsoft.com/office/powerpoint/2010/main" val="351590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A1A795-9F3B-4412-B88B-45CFD4162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119176-D999-4429-8EE2-965C05B03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4918B7-0D16-48A2-8B49-9948EC9BD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570814-5826-95C3-4700-D98302B2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531278"/>
            <a:ext cx="3211517" cy="5292579"/>
          </a:xfrm>
        </p:spPr>
        <p:txBody>
          <a:bodyPr>
            <a:normAutofit/>
          </a:bodyPr>
          <a:lstStyle/>
          <a:p>
            <a:r>
              <a:rPr lang="en-IN" b="1" i="0" u="none" strike="noStrike" cap="all">
                <a:solidFill>
                  <a:srgbClr val="FFFFFF"/>
                </a:solidFill>
                <a:effectLst/>
                <a:latin typeface="Merriweather" panose="020F0502020204030204" pitchFamily="34" charset="0"/>
              </a:rPr>
              <a:t>INDIA SURGICAL ROBOTICS MARKET</a:t>
            </a:r>
            <a:br>
              <a:rPr lang="en-IN" b="1" i="0" u="none" strike="noStrike" cap="all">
                <a:solidFill>
                  <a:srgbClr val="FFFFFF"/>
                </a:solidFill>
                <a:effectLst/>
                <a:latin typeface="Merriweather" panose="020F0502020204030204" pitchFamily="34" charset="0"/>
              </a:rPr>
            </a:br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72123AE-04D3-447B-AB03-A6913AB38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EA191D-25FB-8A00-8B00-F0415E45A1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288898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9008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9FA5F86-A98E-79B7-1D17-705C33E3B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18" y="1823987"/>
            <a:ext cx="4002936" cy="363793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STRENGTH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Patient Base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Growing Economy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Good Surgical Skills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Increased Insurance Coverage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500" dirty="0"/>
              <a:t>WEAKNESS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High Initial Investment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Recurring Consumable Cost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True Benefit – Comparison Study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500" dirty="0"/>
          </a:p>
          <a:p>
            <a:pPr marL="457200" lvl="1" indent="0">
              <a:lnSpc>
                <a:spcPct val="90000"/>
              </a:lnSpc>
              <a:buNone/>
            </a:pPr>
            <a:endParaRPr lang="en-US" sz="15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3A16D2-893F-2981-81D0-61F8443BA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072" y="2037347"/>
            <a:ext cx="6095593" cy="304779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06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3A16D2-893F-2981-81D0-61F8443BA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64" y="1970819"/>
            <a:ext cx="6897878" cy="3448937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9FA5F86-A98E-79B7-1D17-705C33E3B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9006" y="1970819"/>
            <a:ext cx="3706762" cy="3972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OPPORTUNITY</a:t>
            </a:r>
          </a:p>
          <a:p>
            <a:pPr lvl="1"/>
            <a:r>
              <a:rPr lang="en-US" dirty="0"/>
              <a:t>Expanding Infrastructure</a:t>
            </a:r>
          </a:p>
          <a:p>
            <a:pPr lvl="1"/>
            <a:r>
              <a:rPr lang="en-US" dirty="0"/>
              <a:t>Medical Tourism</a:t>
            </a:r>
          </a:p>
          <a:p>
            <a:pPr lvl="1"/>
            <a:r>
              <a:rPr lang="en-US" dirty="0"/>
              <a:t>Newer Robotic Systems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THREAT</a:t>
            </a:r>
          </a:p>
          <a:p>
            <a:pPr lvl="1"/>
            <a:r>
              <a:rPr lang="en-US" dirty="0"/>
              <a:t>Fear of Losing Out</a:t>
            </a:r>
          </a:p>
          <a:p>
            <a:pPr lvl="1"/>
            <a:r>
              <a:rPr lang="en-US" dirty="0"/>
              <a:t>Compromise in Training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7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70F6-C788-8AD3-8289-CDEAFF2EA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latin typeface="Avenir Black" panose="02000503020000020003" pitchFamily="2" charset="0"/>
              </a:rPr>
              <a:t>Robotic revolution in </a:t>
            </a:r>
            <a:r>
              <a:rPr lang="en-US" sz="5400" b="1" dirty="0" err="1">
                <a:latin typeface="Avenir Black" panose="02000503020000020003" pitchFamily="2" charset="0"/>
              </a:rPr>
              <a:t>ent</a:t>
            </a:r>
            <a:endParaRPr lang="en-US" sz="5400" b="1" dirty="0">
              <a:latin typeface="Avenir Black" panose="020005030200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11445-349E-7B20-797E-D899ED5C9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Over 170 robotic installations</a:t>
            </a:r>
          </a:p>
          <a:p>
            <a:endParaRPr lang="en-US" sz="2000" dirty="0">
              <a:latin typeface="fkGroteskNeue"/>
            </a:endParaRPr>
          </a:p>
          <a:p>
            <a:r>
              <a:rPr lang="en-US" sz="2000" dirty="0">
                <a:latin typeface="fkGroteskNeue"/>
              </a:rPr>
              <a:t>Indications - </a:t>
            </a:r>
            <a:r>
              <a:rPr lang="en-IN" sz="2000" b="0" i="0" u="none" strike="noStrike" dirty="0">
                <a:effectLst/>
                <a:latin typeface="fkGroteskNeue"/>
              </a:rPr>
              <a:t>TORS, </a:t>
            </a:r>
            <a:r>
              <a:rPr lang="en-IN" sz="2000" dirty="0">
                <a:latin typeface="fkGroteskNeue"/>
              </a:rPr>
              <a:t>T</a:t>
            </a:r>
            <a:r>
              <a:rPr lang="en-IN" sz="2000" b="0" i="0" u="none" strike="noStrike" dirty="0">
                <a:effectLst/>
                <a:latin typeface="fkGroteskNeue"/>
              </a:rPr>
              <a:t>hyroidectomy, </a:t>
            </a:r>
            <a:r>
              <a:rPr lang="en-IN" sz="2000" dirty="0">
                <a:latin typeface="fkGroteskNeue"/>
              </a:rPr>
              <a:t>L</a:t>
            </a:r>
            <a:r>
              <a:rPr lang="en-IN" sz="2000" b="0" i="0" u="none" strike="noStrike" dirty="0">
                <a:effectLst/>
                <a:latin typeface="fkGroteskNeue"/>
              </a:rPr>
              <a:t>aryngeal </a:t>
            </a:r>
            <a:r>
              <a:rPr lang="en-IN" sz="2000" dirty="0">
                <a:latin typeface="fkGroteskNeue"/>
              </a:rPr>
              <a:t>S</a:t>
            </a:r>
            <a:r>
              <a:rPr lang="en-IN" sz="2000" b="0" i="0" u="none" strike="noStrike" dirty="0">
                <a:effectLst/>
                <a:latin typeface="fkGroteskNeue"/>
              </a:rPr>
              <a:t>urgery, Sleep </a:t>
            </a:r>
            <a:r>
              <a:rPr lang="en-IN" sz="2000" dirty="0" err="1">
                <a:latin typeface="fkGroteskNeue"/>
              </a:rPr>
              <a:t>A</a:t>
            </a:r>
            <a:r>
              <a:rPr lang="en-IN" sz="2000" b="0" i="0" u="none" strike="noStrike" dirty="0" err="1">
                <a:effectLst/>
                <a:latin typeface="fkGroteskNeue"/>
              </a:rPr>
              <a:t>pnea</a:t>
            </a:r>
            <a:r>
              <a:rPr lang="en-IN" sz="2000" b="0" i="0" u="none" strike="noStrike" dirty="0">
                <a:effectLst/>
                <a:latin typeface="fkGroteskNeue"/>
              </a:rPr>
              <a:t> Procedures, Neck Dissections</a:t>
            </a:r>
          </a:p>
          <a:p>
            <a:endParaRPr lang="en-IN" sz="2000" dirty="0">
              <a:latin typeface="fkGroteskNeue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5-fold increase in the number of surgeons from ENT background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6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819037-A607-4A7B-ADF1-B04516199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C668FA-2417-47B5-B454-2D55FC17F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FEBA57-8992-46BB-BCF0-5A83FE8E0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B4CDDF6-55C3-415A-8D8B-7E03C3D61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BFA5BFA-7BAD-6FCA-F124-74E4A495B3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7271459"/>
              </p:ext>
            </p:extLst>
          </p:nvPr>
        </p:nvGraphicFramePr>
        <p:xfrm>
          <a:off x="795569" y="800007"/>
          <a:ext cx="10586507" cy="5251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1267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4B949-1605-EF49-94B8-3C9A286D4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en-US" b="1" dirty="0">
                <a:latin typeface="Avenir Black" panose="02000503020000020003" pitchFamily="2" charset="0"/>
              </a:rPr>
              <a:t>Promise of precision</a:t>
            </a:r>
            <a:endParaRPr lang="en-US" b="1">
              <a:latin typeface="Avenir Black" panose="02000503020000020003" pitchFamily="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092FCD-2ED5-A0E3-721C-5F40B5DF7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4" y="2192023"/>
            <a:ext cx="6897878" cy="248323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DBBF3F-0D2D-5FE2-4378-84DD354F3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/>
          </a:bodyPr>
          <a:lstStyle/>
          <a:p>
            <a:r>
              <a:rPr lang="en-US" dirty="0"/>
              <a:t>Better DFS with surgery</a:t>
            </a:r>
          </a:p>
          <a:p>
            <a:r>
              <a:rPr lang="en-US" dirty="0"/>
              <a:t>Functional outcomes – Similar</a:t>
            </a:r>
          </a:p>
          <a:p>
            <a:pPr lvl="1"/>
            <a:r>
              <a:rPr lang="en-US" dirty="0"/>
              <a:t>Subgroup </a:t>
            </a:r>
            <a:r>
              <a:rPr lang="en-US" dirty="0" err="1"/>
              <a:t>Ananlysis</a:t>
            </a:r>
            <a:r>
              <a:rPr lang="en-US" dirty="0"/>
              <a:t> – Surgery alone – Superior Results</a:t>
            </a:r>
          </a:p>
        </p:txBody>
      </p:sp>
    </p:spTree>
    <p:extLst>
      <p:ext uri="{BB962C8B-B14F-4D97-AF65-F5344CB8AC3E}">
        <p14:creationId xmlns:p14="http://schemas.microsoft.com/office/powerpoint/2010/main" val="1188632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CCB2B-3945-EF53-EBD7-6319DC6C7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609600"/>
            <a:ext cx="5147730" cy="1641987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latin typeface="Avenir Black" panose="02000503020000020003" pitchFamily="2" charset="0"/>
              </a:rPr>
              <a:t>Reality of learning curve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59DDCF-9BEB-6881-3C41-E886E63D7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251587"/>
            <a:ext cx="5147730" cy="3637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/>
              <a:t>25-30 cases to reach a plateau</a:t>
            </a:r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2400"/>
              <a:t>Training Investment</a:t>
            </a:r>
            <a:endParaRPr lang="en-US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BD9DEB-D7D5-8FC7-6122-4D3BDDA44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30" y="2454058"/>
            <a:ext cx="5447070" cy="162050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288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E0B0E-D05D-69D6-5CDA-EA957EC64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609600"/>
            <a:ext cx="5147730" cy="164198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venir Black" panose="02000503020000020003" pitchFamily="2" charset="0"/>
              </a:rPr>
              <a:t>Financial Reality check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CBC7D-04A7-5C6B-12AF-62F209726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251587"/>
            <a:ext cx="5147730" cy="3637935"/>
          </a:xfrm>
        </p:spPr>
        <p:txBody>
          <a:bodyPr>
            <a:normAutofit/>
          </a:bodyPr>
          <a:lstStyle/>
          <a:p>
            <a:r>
              <a:rPr lang="en-US" dirty="0"/>
              <a:t>Capital Investment</a:t>
            </a:r>
          </a:p>
          <a:p>
            <a:pPr lvl="1"/>
            <a:r>
              <a:rPr lang="en-US" dirty="0"/>
              <a:t>Initial cost  10-20 Cr</a:t>
            </a:r>
          </a:p>
          <a:p>
            <a:pPr lvl="1"/>
            <a:r>
              <a:rPr lang="en-US" dirty="0"/>
              <a:t>Annual Maintenance – 1 Cr</a:t>
            </a:r>
          </a:p>
          <a:p>
            <a:pPr lvl="1"/>
            <a:r>
              <a:rPr lang="en-US" dirty="0"/>
              <a:t>Per Case cost – 1.2-2 Lakhs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Overall System Cost per Case – ~ 10 Lakhs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192239-DE4C-D7A8-E69A-2DAAB3AE3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65" y="2387600"/>
            <a:ext cx="5904961" cy="172720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8522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D86EC-3179-6CE5-DEA8-6A19504C6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255" y="1030288"/>
            <a:ext cx="4099947" cy="10355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>
                <a:latin typeface="Avenir Black" panose="02000503020000020003" pitchFamily="2" charset="0"/>
              </a:rPr>
              <a:t>Volume requirement  Viability</a:t>
            </a:r>
            <a:endParaRPr lang="en-US" sz="28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D12698F-CD6C-1301-C81A-451B8FB87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7255" y="2142067"/>
            <a:ext cx="4099947" cy="3649133"/>
          </a:xfrm>
        </p:spPr>
        <p:txBody>
          <a:bodyPr>
            <a:normAutofit/>
          </a:bodyPr>
          <a:lstStyle/>
          <a:p>
            <a:r>
              <a:rPr lang="en-US" dirty="0" err="1"/>
              <a:t>Approx</a:t>
            </a:r>
            <a:r>
              <a:rPr lang="en-US" dirty="0"/>
              <a:t> – 100 cases for sustainability</a:t>
            </a:r>
          </a:p>
          <a:p>
            <a:pPr marL="0" indent="0">
              <a:buNone/>
            </a:pPr>
            <a:endParaRPr lang="en-IN" b="0" i="0" u="none" strike="noStrike">
              <a:effectLst/>
              <a:latin typeface="fkGrotesk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b="1" i="0" u="none" strike="noStrike" dirty="0">
                <a:effectLst/>
                <a:latin typeface="fkGroteskNeue"/>
              </a:rPr>
              <a:t>Multi-specialty Strategy</a:t>
            </a:r>
            <a:r>
              <a:rPr lang="en-IN" b="0" i="0" u="none" strike="noStrike" dirty="0">
                <a:effectLst/>
                <a:latin typeface="fkGroteskNeue"/>
              </a:rPr>
              <a:t>: Pooling cases across departments essential for ROI</a:t>
            </a:r>
            <a:endParaRPr lang="en-IN" b="0" i="0" u="none" strike="noStrike">
              <a:effectLst/>
              <a:latin typeface="fkGroteskNeue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IN" b="0" i="0" u="none" strike="noStrike">
              <a:effectLst/>
              <a:latin typeface="fkGroteskNeue"/>
            </a:endParaRPr>
          </a:p>
          <a:p>
            <a:r>
              <a:rPr lang="en-IN" b="1" i="0" u="none" strike="noStrike" dirty="0">
                <a:effectLst/>
                <a:latin typeface="fkGroteskNeue"/>
              </a:rPr>
              <a:t>Market Reality</a:t>
            </a:r>
            <a:r>
              <a:rPr lang="en-IN" b="0" i="0" u="none" strike="noStrike" dirty="0">
                <a:effectLst/>
                <a:latin typeface="fkGroteskNeue"/>
              </a:rPr>
              <a:t>: 60,000 robotic surgeries performed annually across India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0D5A8F-9BD2-7658-54AF-EDB06569B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694" y="1187645"/>
            <a:ext cx="5454122" cy="1595330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67413C-4180-023B-E784-7897B863D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694" y="4118381"/>
            <a:ext cx="5454122" cy="1499883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2823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41179-E7B8-3E68-3C66-948959C7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461751"/>
            <a:ext cx="10131425" cy="1456267"/>
          </a:xfrm>
        </p:spPr>
        <p:txBody>
          <a:bodyPr/>
          <a:lstStyle/>
          <a:p>
            <a:pPr algn="ctr"/>
            <a:r>
              <a:rPr lang="en-US" b="1" dirty="0">
                <a:latin typeface="Avenir Black" panose="02000503020000020003" pitchFamily="2" charset="0"/>
              </a:rPr>
              <a:t>Financial equation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82C1D5-FDA7-6F48-5FA6-E3B9BEAAE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1135636" y="1918018"/>
            <a:ext cx="10513756" cy="4340542"/>
          </a:xfr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27600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D9180-D2BB-7A74-B609-4F49BD11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4BB43-AF9C-CC0B-D3B2-62C790A57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CB200D-0A26-52F5-9585-792545422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47" y="609600"/>
            <a:ext cx="10933852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23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FBC2-E48A-5B81-E39A-65E286DAE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0" y="643463"/>
            <a:ext cx="5933768" cy="16081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500" b="1" u="none" strike="noStrike" dirty="0">
                <a:effectLst/>
                <a:latin typeface="Avenir Black" panose="02000503020000020003" pitchFamily="2" charset="0"/>
              </a:rPr>
              <a:t>The Over-Investment Concerns</a:t>
            </a:r>
            <a:br>
              <a:rPr lang="en-IN" sz="2500" b="1" u="none" strike="noStrike" dirty="0">
                <a:effectLst/>
                <a:latin typeface="Avenir Black" panose="02000503020000020003" pitchFamily="2" charset="0"/>
              </a:rPr>
            </a:br>
            <a:endParaRPr lang="en-US" sz="2500" b="1" dirty="0">
              <a:latin typeface="Avenir Black" panose="02000503020000020003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672B18-B541-5D9B-1659-CF1C80B91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890242"/>
            <a:ext cx="5933768" cy="4333577"/>
          </a:xfrm>
        </p:spPr>
        <p:txBody>
          <a:bodyPr>
            <a:normAutofit/>
          </a:bodyPr>
          <a:lstStyle/>
          <a:p>
            <a:r>
              <a:rPr lang="en-IN" b="1" i="0" u="none" strike="noStrike" dirty="0">
                <a:effectLst/>
                <a:latin typeface="fkGroteskNeue"/>
              </a:rPr>
              <a:t>Under-utilization Risk</a:t>
            </a:r>
            <a:r>
              <a:rPr lang="en-IN" b="0" i="0" u="none" strike="noStrike" dirty="0">
                <a:effectLst/>
                <a:latin typeface="fkGroteskNeue"/>
              </a:rPr>
              <a:t>: Systems used &lt;50 cases/year show poor ROI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N" b="0" i="0" u="none" strike="noStrike" dirty="0">
              <a:effectLst/>
              <a:latin typeface="fkGroteskNeu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N" b="1" i="0" u="none" strike="noStrike" dirty="0">
                <a:effectLst/>
                <a:latin typeface="fkGroteskNeue"/>
              </a:rPr>
              <a:t>Tier-II City Challenges</a:t>
            </a:r>
            <a:r>
              <a:rPr lang="en-IN" b="0" i="0" u="none" strike="noStrike" dirty="0">
                <a:effectLst/>
                <a:latin typeface="fkGroteskNeue"/>
              </a:rPr>
              <a:t>: Slower return on investment, limited patient volume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N" dirty="0">
              <a:latin typeface="fkGrotesk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b="1" i="0" u="none" strike="noStrike" dirty="0">
                <a:effectLst/>
                <a:latin typeface="fkGroteskNeue"/>
              </a:rPr>
              <a:t>Insurance Gaps</a:t>
            </a:r>
            <a:r>
              <a:rPr lang="en-IN" b="0" i="0" u="none" strike="noStrike" dirty="0">
                <a:effectLst/>
                <a:latin typeface="fkGroteskNeue"/>
              </a:rPr>
              <a:t>: Limited coverage, many procedures considered "elective"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N" b="0" i="0" u="none" strike="noStrike" dirty="0">
              <a:effectLst/>
              <a:latin typeface="fkGroteskNeue"/>
            </a:endParaRPr>
          </a:p>
          <a:p>
            <a:endParaRPr lang="en-IN" b="0" i="0" u="none" strike="noStrike" dirty="0">
              <a:effectLst/>
              <a:latin typeface="fkGroteskNeue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014A66-3344-7427-D6B8-DFF2DE24B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4" y="1890242"/>
            <a:ext cx="4572003" cy="204597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4182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DB75A-86FD-4397-06F4-7FC945030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933" y="609600"/>
            <a:ext cx="5943597" cy="1641987"/>
          </a:xfrm>
        </p:spPr>
        <p:txBody>
          <a:bodyPr>
            <a:normAutofit/>
          </a:bodyPr>
          <a:lstStyle/>
          <a:p>
            <a:r>
              <a:rPr lang="en-IN" sz="2500" b="1" u="none" strike="noStrike" dirty="0">
                <a:effectLst/>
                <a:latin typeface="Avenir Black" panose="02000503020000020003" pitchFamily="2" charset="0"/>
              </a:rPr>
              <a:t>The Over-Investment Concerns</a:t>
            </a:r>
            <a:br>
              <a:rPr lang="en-IN" sz="3600" b="1" u="none" strike="noStrike" dirty="0">
                <a:effectLst/>
                <a:latin typeface="Avenir Black" panose="02000503020000020003" pitchFamily="2" charset="0"/>
              </a:rPr>
            </a:b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35C9F3-17B7-2AEB-370D-4DBE8FC3D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933" y="2133054"/>
            <a:ext cx="6429204" cy="3914116"/>
          </a:xfrm>
        </p:spPr>
        <p:txBody>
          <a:bodyPr>
            <a:normAutofit/>
          </a:bodyPr>
          <a:lstStyle/>
          <a:p>
            <a:r>
              <a:rPr lang="en-IN" b="0" i="0" u="none" strike="noStrike" dirty="0">
                <a:effectLst/>
                <a:latin typeface="Guardian TextSans Web"/>
              </a:rPr>
              <a:t>The relative costs was $ 3000 (</a:t>
            </a:r>
            <a:r>
              <a:rPr lang="en-IN" b="0" i="0" u="none" strike="noStrike" dirty="0" err="1">
                <a:effectLst/>
                <a:latin typeface="Guardian TextSans Web"/>
              </a:rPr>
              <a:t>Approx</a:t>
            </a:r>
            <a:r>
              <a:rPr lang="en-IN" b="0" i="0" u="none" strike="noStrike" dirty="0">
                <a:effectLst/>
                <a:latin typeface="Guardian TextSans Web"/>
              </a:rPr>
              <a:t> -2 lakhs)</a:t>
            </a:r>
          </a:p>
          <a:p>
            <a:endParaRPr lang="en-IN" dirty="0">
              <a:latin typeface="Guardian TextSans Web"/>
            </a:endParaRPr>
          </a:p>
          <a:p>
            <a:r>
              <a:rPr lang="en-IN" b="0" i="0" u="none" strike="noStrike" dirty="0">
                <a:effectLst/>
                <a:latin typeface="Guardian TextSans Web"/>
              </a:rPr>
              <a:t>217% increased cost</a:t>
            </a:r>
          </a:p>
          <a:p>
            <a:endParaRPr lang="en-IN" dirty="0">
              <a:latin typeface="Guardian TextSans Web"/>
            </a:endParaRPr>
          </a:p>
          <a:p>
            <a:r>
              <a:rPr lang="en-IN" b="0" i="0" u="none" strike="noStrike" dirty="0">
                <a:effectLst/>
                <a:latin typeface="Guardian TextSans Web"/>
              </a:rPr>
              <a:t>The mean operative times were 113 minutes for ST vs 137 minutes for RT.</a:t>
            </a:r>
          </a:p>
          <a:p>
            <a:endParaRPr lang="en-IN" b="0" i="0" u="none" strike="noStrike" dirty="0">
              <a:effectLst/>
              <a:latin typeface="Guardian TextSans Web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01558B-30CB-D0C6-8B35-4DD5A6CA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3" y="2133054"/>
            <a:ext cx="5447070" cy="172944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4EB90A-ACA7-78FA-A1FC-632480850A5A}"/>
              </a:ext>
            </a:extLst>
          </p:cNvPr>
          <p:cNvSpPr txBox="1"/>
          <p:nvPr/>
        </p:nvSpPr>
        <p:spPr>
          <a:xfrm>
            <a:off x="1354667" y="5400839"/>
            <a:ext cx="948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i="0" u="none" strike="noStrike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fkGroteskNeue"/>
              </a:rPr>
              <a:t>Technology Obsolescence</a:t>
            </a:r>
            <a:r>
              <a:rPr lang="en-IN" sz="2400" b="0" i="0" u="none" strike="noStrike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fkGroteskNeue"/>
              </a:rPr>
              <a:t>: 5-year depreciation cycle, constant upgrades required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2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4937-17FF-49BD-85C9-A6E62B93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129" y="420536"/>
            <a:ext cx="8814133" cy="18653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Quantify the Impact (QTI)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49D68B-D0AB-0F4C-BBF7-A449EDA72A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3213" y="2878854"/>
            <a:ext cx="7974867" cy="550146"/>
          </a:xfrm>
        </p:spPr>
        <p:txBody>
          <a:bodyPr/>
          <a:lstStyle/>
          <a:p>
            <a:r>
              <a:rPr lang="en-US" sz="2000" b="1" dirty="0">
                <a:solidFill>
                  <a:schemeClr val="bg1"/>
                </a:solidFill>
              </a:rPr>
              <a:t>Clinical outcomes mapped to Economic Outcomes and quantified in Rupees Value as revenue opportunity for the Hospital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568BED-3719-497D-A2E0-1F21ED7F6EB4}"/>
              </a:ext>
            </a:extLst>
          </p:cNvPr>
          <p:cNvSpPr txBox="1"/>
          <p:nvPr/>
        </p:nvSpPr>
        <p:spPr>
          <a:xfrm>
            <a:off x="779273" y="3992880"/>
            <a:ext cx="480872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4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Dr. Anand Subash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Department of Head and Neck Oncology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4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  <a:r>
              <a:rPr kumimoji="0" lang="en-US" sz="1400" b="0" i="0" u="none" strike="noStrike" kern="1200" cap="none" spc="-4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</a:t>
            </a:r>
            <a:r>
              <a:rPr kumimoji="0" lang="en-US" sz="1400" b="0" i="0" u="none" strike="noStrike" kern="1200" cap="none" spc="-4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September 2025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9F78EC-D52E-455E-B6EE-EFB4D3B0FB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PN1087296-IN </a:t>
            </a:r>
            <a:r>
              <a:rPr kumimoji="0" lang="en-US" sz="900" b="0" i="0" u="none" strike="noStrike" kern="1200" cap="none" spc="-30" normalizeH="0" baseline="0" noProof="0" dirty="0" err="1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RevA</a:t>
            </a: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06/2021</a:t>
            </a:r>
          </a:p>
        </p:txBody>
      </p:sp>
    </p:spTree>
    <p:extLst>
      <p:ext uri="{BB962C8B-B14F-4D97-AF65-F5344CB8AC3E}">
        <p14:creationId xmlns:p14="http://schemas.microsoft.com/office/powerpoint/2010/main" val="4875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5A9C04-6956-9E02-AEA8-882E3259E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9E2DDB-042D-E3D1-B512-69CE46ADD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33" y="379927"/>
            <a:ext cx="10596373" cy="800728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Single surgeon unpublished experience – clinical outcomes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Dr. </a:t>
            </a:r>
            <a:r>
              <a:rPr lang="en-US" altLang="en-US" sz="1600" dirty="0">
                <a:solidFill>
                  <a:schemeClr val="bg1"/>
                </a:solidFill>
              </a:rPr>
              <a:t>Anand Subash: Surgeon's own da Vinci, and </a:t>
            </a:r>
            <a:r>
              <a:rPr lang="en-US" altLang="en-US" dirty="0">
                <a:solidFill>
                  <a:schemeClr val="bg1"/>
                </a:solidFill>
              </a:rPr>
              <a:t>Open</a:t>
            </a:r>
            <a:r>
              <a:rPr lang="en-US" altLang="en-US" sz="1600" dirty="0">
                <a:solidFill>
                  <a:schemeClr val="bg1"/>
                </a:solidFill>
              </a:rPr>
              <a:t> data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Neck Dissection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50575992-31E7-B736-29EB-9DD8A5C81DE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5832" y="2306466"/>
            <a:ext cx="1331555" cy="384896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Chance of Re-Exploration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(%)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lvl="0"/>
            <a:endParaRPr lang="en-US" baseline="30000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CA6C93B-D3CE-50A7-0643-9F6C3853F9F9}"/>
              </a:ext>
            </a:extLst>
          </p:cNvPr>
          <p:cNvGrpSpPr/>
          <p:nvPr/>
        </p:nvGrpSpPr>
        <p:grpSpPr>
          <a:xfrm>
            <a:off x="590130" y="4064837"/>
            <a:ext cx="1341303" cy="230832"/>
            <a:chOff x="590130" y="2308425"/>
            <a:chExt cx="1341303" cy="230832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EFD6C2A-7FAD-7E0F-B35F-2D79951056A8}"/>
                </a:ext>
              </a:extLst>
            </p:cNvPr>
            <p:cNvSpPr/>
            <p:nvPr/>
          </p:nvSpPr>
          <p:spPr>
            <a:xfrm>
              <a:off x="590130" y="2378121"/>
              <a:ext cx="9144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044560B-03AE-7C75-F24D-8E794C714E5B}"/>
                </a:ext>
              </a:extLst>
            </p:cNvPr>
            <p:cNvSpPr/>
            <p:nvPr/>
          </p:nvSpPr>
          <p:spPr>
            <a:xfrm>
              <a:off x="690709" y="2308425"/>
              <a:ext cx="124072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 Vinci RAS (n=100) </a:t>
              </a:r>
            </a:p>
          </p:txBody>
        </p:sp>
      </p:grpSp>
      <p:graphicFrame>
        <p:nvGraphicFramePr>
          <p:cNvPr id="55" name="Slide1Chart3">
            <a:extLst>
              <a:ext uri="{FF2B5EF4-FFF2-40B4-BE49-F238E27FC236}">
                <a16:creationId xmlns:a16="http://schemas.microsoft.com/office/drawing/2014/main" id="{B0A6DFC7-F834-120E-0590-E321F5C9DB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108662"/>
              </p:ext>
            </p:extLst>
          </p:nvPr>
        </p:nvGraphicFramePr>
        <p:xfrm>
          <a:off x="2984097" y="2872337"/>
          <a:ext cx="1335024" cy="161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1C59AE9E-BF39-5D91-AD2D-B37420E733F6}"/>
              </a:ext>
            </a:extLst>
          </p:cNvPr>
          <p:cNvGrpSpPr/>
          <p:nvPr/>
        </p:nvGrpSpPr>
        <p:grpSpPr>
          <a:xfrm>
            <a:off x="589705" y="3700766"/>
            <a:ext cx="965984" cy="230832"/>
            <a:chOff x="589705" y="2123263"/>
            <a:chExt cx="965984" cy="230832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DA8B28-C256-0C01-6DCB-1A2FC7925E13}"/>
                </a:ext>
              </a:extLst>
            </p:cNvPr>
            <p:cNvSpPr/>
            <p:nvPr/>
          </p:nvSpPr>
          <p:spPr>
            <a:xfrm>
              <a:off x="589705" y="2192959"/>
              <a:ext cx="91440" cy="91440"/>
            </a:xfrm>
            <a:prstGeom prst="rect">
              <a:avLst/>
            </a:prstGeom>
            <a:solidFill>
              <a:srgbClr val="B9B9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80DA21C-763D-90AD-DC5D-2EBE47748651}"/>
                </a:ext>
              </a:extLst>
            </p:cNvPr>
            <p:cNvSpPr/>
            <p:nvPr/>
          </p:nvSpPr>
          <p:spPr>
            <a:xfrm>
              <a:off x="690709" y="2123263"/>
              <a:ext cx="86498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 (n=100)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65ADEC23-8D7F-ECD9-092C-89A62FC8695A}"/>
              </a:ext>
            </a:extLst>
          </p:cNvPr>
          <p:cNvSpPr/>
          <p:nvPr/>
        </p:nvSpPr>
        <p:spPr>
          <a:xfrm>
            <a:off x="10474393" y="294459"/>
            <a:ext cx="971664" cy="971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Surgeon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Headshot if available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082691D-B6F0-2526-6AE6-C171408C1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PN1087296-IN </a:t>
            </a:r>
            <a:r>
              <a:rPr kumimoji="0" lang="en-US" sz="900" b="0" i="0" u="none" strike="noStrike" kern="1200" cap="none" spc="-30" normalizeH="0" baseline="0" noProof="0" dirty="0" err="1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RevA</a:t>
            </a: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06/2021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702A41-6B5D-A4E5-3A33-4FABA2D73E84}"/>
              </a:ext>
            </a:extLst>
          </p:cNvPr>
          <p:cNvSpPr txBox="1"/>
          <p:nvPr/>
        </p:nvSpPr>
        <p:spPr>
          <a:xfrm>
            <a:off x="2875590" y="4486824"/>
            <a:ext cx="182838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Rs. 1,50,000/- Incurred per Re-Exploration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8CE36E-BB80-439A-D24D-ACDA7F3E6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393" y="235414"/>
            <a:ext cx="1529041" cy="1801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CFD3A2-7F5F-D93F-F4E0-0EB6A573C681}"/>
              </a:ext>
            </a:extLst>
          </p:cNvPr>
          <p:cNvSpPr txBox="1"/>
          <p:nvPr/>
        </p:nvSpPr>
        <p:spPr>
          <a:xfrm>
            <a:off x="5392065" y="3090681"/>
            <a:ext cx="4961632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Direct Cost Implication Rs. 13,50,000/- vs Open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 HCG, for Surgical Re-Exploration Hospital absorbs 60% Cost and Patient Absorbs 40% Cost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Estimated Cost Saved by preventing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‘Re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-Exploration’: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Rs. 8,10,000</a:t>
            </a:r>
          </a:p>
        </p:txBody>
      </p:sp>
    </p:spTree>
    <p:extLst>
      <p:ext uri="{BB962C8B-B14F-4D97-AF65-F5344CB8AC3E}">
        <p14:creationId xmlns:p14="http://schemas.microsoft.com/office/powerpoint/2010/main" val="419506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C2CDA-B17B-F5E9-7046-08FA57215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FB2612-0DC2-D70C-447F-2230B2388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33" y="379927"/>
            <a:ext cx="10596373" cy="800728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Single surgeon unpublished experience – clinical outcomes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Dr. </a:t>
            </a:r>
            <a:r>
              <a:rPr lang="en-US" altLang="en-US" sz="1600" dirty="0">
                <a:solidFill>
                  <a:schemeClr val="bg1"/>
                </a:solidFill>
              </a:rPr>
              <a:t>Anand Subash: Surgeon's own da Vinci, and </a:t>
            </a:r>
            <a:r>
              <a:rPr lang="en-US" altLang="en-US" dirty="0">
                <a:solidFill>
                  <a:schemeClr val="bg1"/>
                </a:solidFill>
              </a:rPr>
              <a:t>Open</a:t>
            </a:r>
            <a:r>
              <a:rPr lang="en-US" altLang="en-US" sz="1600" dirty="0">
                <a:solidFill>
                  <a:schemeClr val="bg1"/>
                </a:solidFill>
              </a:rPr>
              <a:t> data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Neck Dissection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3EBEB3D8-1728-C8E6-83A9-F3BBBC0E3CA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5832" y="2306466"/>
            <a:ext cx="1331555" cy="384896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SSI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(%)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lvl="0"/>
            <a:endParaRPr lang="en-US" baseline="30000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B29EB9-9099-81A1-8696-C8DD27A15E4F}"/>
              </a:ext>
            </a:extLst>
          </p:cNvPr>
          <p:cNvGrpSpPr/>
          <p:nvPr/>
        </p:nvGrpSpPr>
        <p:grpSpPr>
          <a:xfrm>
            <a:off x="590130" y="4064837"/>
            <a:ext cx="1341303" cy="230832"/>
            <a:chOff x="590130" y="2308425"/>
            <a:chExt cx="1341303" cy="230832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AEADB20-79C5-552A-7DA3-899354C6B90C}"/>
                </a:ext>
              </a:extLst>
            </p:cNvPr>
            <p:cNvSpPr/>
            <p:nvPr/>
          </p:nvSpPr>
          <p:spPr>
            <a:xfrm>
              <a:off x="590130" y="2378121"/>
              <a:ext cx="9144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C91E7E-E702-19B9-2728-64933FE29B76}"/>
                </a:ext>
              </a:extLst>
            </p:cNvPr>
            <p:cNvSpPr/>
            <p:nvPr/>
          </p:nvSpPr>
          <p:spPr>
            <a:xfrm>
              <a:off x="690709" y="2308425"/>
              <a:ext cx="124072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 Vinci RAS (n=100) </a:t>
              </a:r>
            </a:p>
          </p:txBody>
        </p:sp>
      </p:grpSp>
      <p:graphicFrame>
        <p:nvGraphicFramePr>
          <p:cNvPr id="55" name="Slide1Chart3">
            <a:extLst>
              <a:ext uri="{FF2B5EF4-FFF2-40B4-BE49-F238E27FC236}">
                <a16:creationId xmlns:a16="http://schemas.microsoft.com/office/drawing/2014/main" id="{92C87D11-33B7-5434-DF40-E5BEF1E037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4523396"/>
              </p:ext>
            </p:extLst>
          </p:nvPr>
        </p:nvGraphicFramePr>
        <p:xfrm>
          <a:off x="2984097" y="2872337"/>
          <a:ext cx="1335024" cy="161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E41DC929-8374-5FC6-51BF-0DD4BB8267EB}"/>
              </a:ext>
            </a:extLst>
          </p:cNvPr>
          <p:cNvGrpSpPr/>
          <p:nvPr/>
        </p:nvGrpSpPr>
        <p:grpSpPr>
          <a:xfrm>
            <a:off x="589705" y="3700766"/>
            <a:ext cx="965984" cy="230832"/>
            <a:chOff x="589705" y="2123263"/>
            <a:chExt cx="965984" cy="230832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E6F60C0-4B61-7FD9-FEF2-28C0F55840A1}"/>
                </a:ext>
              </a:extLst>
            </p:cNvPr>
            <p:cNvSpPr/>
            <p:nvPr/>
          </p:nvSpPr>
          <p:spPr>
            <a:xfrm>
              <a:off x="589705" y="2192959"/>
              <a:ext cx="91440" cy="91440"/>
            </a:xfrm>
            <a:prstGeom prst="rect">
              <a:avLst/>
            </a:prstGeom>
            <a:solidFill>
              <a:srgbClr val="B9B9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79B1B7A-A60C-1253-7BCB-2FED9CC14F8F}"/>
                </a:ext>
              </a:extLst>
            </p:cNvPr>
            <p:cNvSpPr/>
            <p:nvPr/>
          </p:nvSpPr>
          <p:spPr>
            <a:xfrm>
              <a:off x="690709" y="2123263"/>
              <a:ext cx="86498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 (n=100)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F61F4D1-EF14-48EB-BF9B-3510B30E3073}"/>
              </a:ext>
            </a:extLst>
          </p:cNvPr>
          <p:cNvSpPr/>
          <p:nvPr/>
        </p:nvSpPr>
        <p:spPr>
          <a:xfrm>
            <a:off x="10474393" y="294459"/>
            <a:ext cx="971664" cy="971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Surgeon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Headshot if available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3F35F0E7-46EF-FA3B-282E-3F35ADC07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PN1087296-IN </a:t>
            </a:r>
            <a:r>
              <a:rPr kumimoji="0" lang="en-US" sz="900" b="0" i="0" u="none" strike="noStrike" kern="1200" cap="none" spc="-30" normalizeH="0" baseline="0" noProof="0" dirty="0" err="1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RevA</a:t>
            </a: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06/2021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57A200-6D0A-07CF-DF8F-9E5B3AECA2B2}"/>
              </a:ext>
            </a:extLst>
          </p:cNvPr>
          <p:cNvSpPr txBox="1"/>
          <p:nvPr/>
        </p:nvSpPr>
        <p:spPr>
          <a:xfrm>
            <a:off x="2875590" y="4486824"/>
            <a:ext cx="182838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Rs. 10,000 Incurred per SSI Management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53052-E1C5-FDB8-5447-603D0A9C5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393" y="235414"/>
            <a:ext cx="1529041" cy="1801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810DDF-2FC0-9DC5-DBFF-AA56451CA037}"/>
              </a:ext>
            </a:extLst>
          </p:cNvPr>
          <p:cNvSpPr txBox="1"/>
          <p:nvPr/>
        </p:nvSpPr>
        <p:spPr>
          <a:xfrm>
            <a:off x="5392065" y="3090681"/>
            <a:ext cx="496163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Estimated Cost Saved by preventing ‘SSI’: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Rs. 50,000/- vs Open</a:t>
            </a:r>
          </a:p>
        </p:txBody>
      </p:sp>
    </p:spTree>
    <p:extLst>
      <p:ext uri="{BB962C8B-B14F-4D97-AF65-F5344CB8AC3E}">
        <p14:creationId xmlns:p14="http://schemas.microsoft.com/office/powerpoint/2010/main" val="2821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EE29D-BC61-F583-DFBD-B983FEB8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47DA3E-1EAF-6AE7-DA2E-1DF2C1622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33" y="379927"/>
            <a:ext cx="10596373" cy="800728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Single surgeon unpublished experience – clinical outcomes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Dr. </a:t>
            </a:r>
            <a:r>
              <a:rPr lang="en-US" altLang="en-US" sz="1600" dirty="0">
                <a:solidFill>
                  <a:schemeClr val="bg1"/>
                </a:solidFill>
              </a:rPr>
              <a:t>Anand Subash: Surgeon's own da Vinci, and </a:t>
            </a:r>
            <a:r>
              <a:rPr lang="en-US" altLang="en-US" dirty="0">
                <a:solidFill>
                  <a:schemeClr val="bg1"/>
                </a:solidFill>
              </a:rPr>
              <a:t>Open</a:t>
            </a:r>
            <a:r>
              <a:rPr lang="en-US" altLang="en-US" sz="1600" dirty="0">
                <a:solidFill>
                  <a:schemeClr val="bg1"/>
                </a:solidFill>
              </a:rPr>
              <a:t> data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Neck Dissection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95A909B1-0DB8-A60E-9E60-6555091F15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5832" y="2306466"/>
            <a:ext cx="1331555" cy="384896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Length of Stay (Days)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lvl="0"/>
            <a:endParaRPr lang="en-US" baseline="30000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13550B1-A13C-50F3-C3D6-44B6ACE1A08C}"/>
              </a:ext>
            </a:extLst>
          </p:cNvPr>
          <p:cNvGrpSpPr/>
          <p:nvPr/>
        </p:nvGrpSpPr>
        <p:grpSpPr>
          <a:xfrm>
            <a:off x="590130" y="4064837"/>
            <a:ext cx="1341303" cy="230832"/>
            <a:chOff x="590130" y="2308425"/>
            <a:chExt cx="1341303" cy="230832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CEB28E0-E3B2-7DE4-7D16-F28A251F3E24}"/>
                </a:ext>
              </a:extLst>
            </p:cNvPr>
            <p:cNvSpPr/>
            <p:nvPr/>
          </p:nvSpPr>
          <p:spPr>
            <a:xfrm>
              <a:off x="590130" y="2378121"/>
              <a:ext cx="9144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98DC82E-4CC9-1E45-45DF-78CF2F1FA496}"/>
                </a:ext>
              </a:extLst>
            </p:cNvPr>
            <p:cNvSpPr/>
            <p:nvPr/>
          </p:nvSpPr>
          <p:spPr>
            <a:xfrm>
              <a:off x="690709" y="2308425"/>
              <a:ext cx="124072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 Vinci RAS (n=100) </a:t>
              </a:r>
            </a:p>
          </p:txBody>
        </p:sp>
      </p:grpSp>
      <p:graphicFrame>
        <p:nvGraphicFramePr>
          <p:cNvPr id="55" name="Slide1Chart3">
            <a:extLst>
              <a:ext uri="{FF2B5EF4-FFF2-40B4-BE49-F238E27FC236}">
                <a16:creationId xmlns:a16="http://schemas.microsoft.com/office/drawing/2014/main" id="{7EF38DBA-38AE-FD77-DCD9-1C21E716FB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247412"/>
              </p:ext>
            </p:extLst>
          </p:nvPr>
        </p:nvGraphicFramePr>
        <p:xfrm>
          <a:off x="2984097" y="2872337"/>
          <a:ext cx="1335024" cy="161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8644EB78-B85A-C101-D4B2-49AEFB9E0076}"/>
              </a:ext>
            </a:extLst>
          </p:cNvPr>
          <p:cNvGrpSpPr/>
          <p:nvPr/>
        </p:nvGrpSpPr>
        <p:grpSpPr>
          <a:xfrm>
            <a:off x="589705" y="3700766"/>
            <a:ext cx="965984" cy="230832"/>
            <a:chOff x="589705" y="2123263"/>
            <a:chExt cx="965984" cy="230832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666F58A-A6C6-A33C-200A-46B6FC063BF7}"/>
                </a:ext>
              </a:extLst>
            </p:cNvPr>
            <p:cNvSpPr/>
            <p:nvPr/>
          </p:nvSpPr>
          <p:spPr>
            <a:xfrm>
              <a:off x="589705" y="2192959"/>
              <a:ext cx="91440" cy="91440"/>
            </a:xfrm>
            <a:prstGeom prst="rect">
              <a:avLst/>
            </a:prstGeom>
            <a:solidFill>
              <a:srgbClr val="B9B9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842D438-CFB0-DC2A-A5EE-46D88AEECDF5}"/>
                </a:ext>
              </a:extLst>
            </p:cNvPr>
            <p:cNvSpPr/>
            <p:nvPr/>
          </p:nvSpPr>
          <p:spPr>
            <a:xfrm>
              <a:off x="690709" y="2123263"/>
              <a:ext cx="86498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 (n=100)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27402C4F-116F-E1A2-3FC0-7FA2F6C31E77}"/>
              </a:ext>
            </a:extLst>
          </p:cNvPr>
          <p:cNvSpPr/>
          <p:nvPr/>
        </p:nvSpPr>
        <p:spPr>
          <a:xfrm>
            <a:off x="10474393" y="294459"/>
            <a:ext cx="971664" cy="971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Surgeon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Headshot if available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9D8E5D45-C995-AAB0-972B-BAC33A974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PN1087296-IN </a:t>
            </a:r>
            <a:r>
              <a:rPr kumimoji="0" lang="en-US" sz="900" b="0" i="0" u="none" strike="noStrike" kern="1200" cap="none" spc="-30" normalizeH="0" baseline="0" noProof="0" dirty="0" err="1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RevA</a:t>
            </a: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06/2021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1CE37E-62B1-4143-ECBC-627AA1EA9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393" y="235414"/>
            <a:ext cx="1529041" cy="1801188"/>
          </a:xfrm>
          <a:prstGeom prst="rect">
            <a:avLst/>
          </a:prstGeom>
        </p:spPr>
      </p:pic>
      <p:sp>
        <p:nvSpPr>
          <p:cNvPr id="5" name="Text Placeholder 75">
            <a:extLst>
              <a:ext uri="{FF2B5EF4-FFF2-40B4-BE49-F238E27FC236}">
                <a16:creationId xmlns:a16="http://schemas.microsoft.com/office/drawing/2014/main" id="{F5B0F10C-89C5-4BA0-9B0E-237D1270E990}"/>
              </a:ext>
            </a:extLst>
          </p:cNvPr>
          <p:cNvSpPr txBox="1">
            <a:spLocks/>
          </p:cNvSpPr>
          <p:nvPr/>
        </p:nvSpPr>
        <p:spPr>
          <a:xfrm>
            <a:off x="5597347" y="2306466"/>
            <a:ext cx="1331555" cy="3848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9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700" kern="1200" spc="-2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‒"/>
              <a:defRPr sz="16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85800" indent="-1730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914400" indent="-1730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‒"/>
              <a:defRPr sz="12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kern="1200" spc="-5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kern="1200" spc="-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kern="1200" spc="-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900" b="1" i="0" u="none" strike="noStrike" kern="1200" cap="none" spc="-4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Recovery Time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900" b="1" i="0" u="none" strike="noStrike" kern="1200" cap="none" spc="-4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(Days)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endParaRPr kumimoji="0" lang="en-US" sz="900" b="1" i="0" u="none" strike="noStrike" kern="1200" cap="none" spc="-4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endParaRPr kumimoji="0" lang="en-US" sz="900" b="1" i="0" u="none" strike="noStrike" kern="1200" cap="none" spc="-4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endParaRPr kumimoji="0" lang="en-US" sz="700" b="0" i="0" u="none" strike="noStrike" kern="1200" cap="none" spc="-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Slide1Chart3">
            <a:extLst>
              <a:ext uri="{FF2B5EF4-FFF2-40B4-BE49-F238E27FC236}">
                <a16:creationId xmlns:a16="http://schemas.microsoft.com/office/drawing/2014/main" id="{C311FED6-339A-4CE8-ABEA-B8997C526EF0}"/>
              </a:ext>
            </a:extLst>
          </p:cNvPr>
          <p:cNvGraphicFramePr>
            <a:graphicFrameLocks/>
          </p:cNvGraphicFramePr>
          <p:nvPr/>
        </p:nvGraphicFramePr>
        <p:xfrm>
          <a:off x="5595612" y="2872337"/>
          <a:ext cx="1335024" cy="161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58AA58F-FAE2-6985-2CF7-42E65E5F0526}"/>
              </a:ext>
            </a:extLst>
          </p:cNvPr>
          <p:cNvSpPr txBox="1"/>
          <p:nvPr/>
        </p:nvSpPr>
        <p:spPr>
          <a:xfrm>
            <a:off x="5595613" y="4486824"/>
            <a:ext cx="183499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 Recovery post discharge</a:t>
            </a:r>
          </a:p>
        </p:txBody>
      </p:sp>
    </p:spTree>
    <p:extLst>
      <p:ext uri="{BB962C8B-B14F-4D97-AF65-F5344CB8AC3E}">
        <p14:creationId xmlns:p14="http://schemas.microsoft.com/office/powerpoint/2010/main" val="189190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76E302-F2A4-3195-7178-38E64F8DC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599F84-887F-3433-C9A7-9B6F4DDA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33" y="379927"/>
            <a:ext cx="10596373" cy="800728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Single surgeon unpublished experience – clinical outcomes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Dr. </a:t>
            </a:r>
            <a:r>
              <a:rPr lang="en-US" altLang="en-US" sz="1600" dirty="0">
                <a:solidFill>
                  <a:schemeClr val="bg1"/>
                </a:solidFill>
              </a:rPr>
              <a:t>Anand Subash: Surgeon's own da Vinci, and </a:t>
            </a:r>
            <a:r>
              <a:rPr lang="en-US" altLang="en-US" dirty="0">
                <a:solidFill>
                  <a:schemeClr val="bg1"/>
                </a:solidFill>
              </a:rPr>
              <a:t>Open</a:t>
            </a:r>
            <a:r>
              <a:rPr lang="en-US" altLang="en-US" sz="1600" dirty="0">
                <a:solidFill>
                  <a:schemeClr val="bg1"/>
                </a:solidFill>
              </a:rPr>
              <a:t> data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Neck Dissection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413888BA-AD86-79B8-3B2C-98E33288B91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85832" y="2306466"/>
            <a:ext cx="1331555" cy="384896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Rate of Drop Out after surgery (%)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lvl="0"/>
            <a:endParaRPr lang="en-US" baseline="30000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9BD2D5-57D6-65BE-DC1D-4835F7915FD2}"/>
              </a:ext>
            </a:extLst>
          </p:cNvPr>
          <p:cNvGrpSpPr/>
          <p:nvPr/>
        </p:nvGrpSpPr>
        <p:grpSpPr>
          <a:xfrm>
            <a:off x="590130" y="4064837"/>
            <a:ext cx="1341303" cy="230832"/>
            <a:chOff x="590130" y="2308425"/>
            <a:chExt cx="1341303" cy="230832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96832E2-61EB-C875-9D06-DA24B0AA4959}"/>
                </a:ext>
              </a:extLst>
            </p:cNvPr>
            <p:cNvSpPr/>
            <p:nvPr/>
          </p:nvSpPr>
          <p:spPr>
            <a:xfrm>
              <a:off x="590130" y="2378121"/>
              <a:ext cx="9144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C0D4A72-F1E4-3D36-D2C2-3AF1FBD85134}"/>
                </a:ext>
              </a:extLst>
            </p:cNvPr>
            <p:cNvSpPr/>
            <p:nvPr/>
          </p:nvSpPr>
          <p:spPr>
            <a:xfrm>
              <a:off x="690709" y="2308425"/>
              <a:ext cx="124072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 Vinci RAS (n=100) </a:t>
              </a:r>
            </a:p>
          </p:txBody>
        </p:sp>
      </p:grpSp>
      <p:graphicFrame>
        <p:nvGraphicFramePr>
          <p:cNvPr id="55" name="Slide1Chart3">
            <a:extLst>
              <a:ext uri="{FF2B5EF4-FFF2-40B4-BE49-F238E27FC236}">
                <a16:creationId xmlns:a16="http://schemas.microsoft.com/office/drawing/2014/main" id="{2D4E43F9-34CC-EBF3-8686-BD2C24EFCD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552120"/>
              </p:ext>
            </p:extLst>
          </p:nvPr>
        </p:nvGraphicFramePr>
        <p:xfrm>
          <a:off x="2984097" y="2872337"/>
          <a:ext cx="1335024" cy="161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D8283-D02A-F162-CB08-D8407E1AD745}"/>
              </a:ext>
            </a:extLst>
          </p:cNvPr>
          <p:cNvGrpSpPr/>
          <p:nvPr/>
        </p:nvGrpSpPr>
        <p:grpSpPr>
          <a:xfrm>
            <a:off x="589705" y="3700766"/>
            <a:ext cx="965984" cy="230832"/>
            <a:chOff x="589705" y="2123263"/>
            <a:chExt cx="965984" cy="230832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CC0B733-439C-BD01-F3F9-EFCFB91B6B49}"/>
                </a:ext>
              </a:extLst>
            </p:cNvPr>
            <p:cNvSpPr/>
            <p:nvPr/>
          </p:nvSpPr>
          <p:spPr>
            <a:xfrm>
              <a:off x="589705" y="2192959"/>
              <a:ext cx="91440" cy="91440"/>
            </a:xfrm>
            <a:prstGeom prst="rect">
              <a:avLst/>
            </a:prstGeom>
            <a:solidFill>
              <a:srgbClr val="B9B9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1233AAE-032B-2E9B-B01F-F4E03DFCD794}"/>
                </a:ext>
              </a:extLst>
            </p:cNvPr>
            <p:cNvSpPr/>
            <p:nvPr/>
          </p:nvSpPr>
          <p:spPr>
            <a:xfrm>
              <a:off x="690709" y="2123263"/>
              <a:ext cx="86498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 (n=100)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36E8632A-1B6E-F793-D397-246C8051E48E}"/>
              </a:ext>
            </a:extLst>
          </p:cNvPr>
          <p:cNvSpPr/>
          <p:nvPr/>
        </p:nvSpPr>
        <p:spPr>
          <a:xfrm>
            <a:off x="10474393" y="294459"/>
            <a:ext cx="971664" cy="971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Surgeon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Headshot if available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E460325E-7020-2734-92DD-D65523890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PN1087296-IN </a:t>
            </a:r>
            <a:r>
              <a:rPr kumimoji="0" lang="en-US" sz="900" b="0" i="0" u="none" strike="noStrike" kern="1200" cap="none" spc="-30" normalizeH="0" baseline="0" noProof="0" dirty="0" err="1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RevA</a:t>
            </a: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06/2021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5726C7-AD41-F79C-8EF4-4BEFB40F1C23}"/>
              </a:ext>
            </a:extLst>
          </p:cNvPr>
          <p:cNvSpPr txBox="1"/>
          <p:nvPr/>
        </p:nvSpPr>
        <p:spPr>
          <a:xfrm>
            <a:off x="2875590" y="4486824"/>
            <a:ext cx="182838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Rs. 4,00,000/- Incurred per Adjuvant Therapy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1D1799-1383-4BF7-0455-3C3F025B0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393" y="235414"/>
            <a:ext cx="1529041" cy="1801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77DDA9-F71D-3EBC-65D4-00AC4718D66F}"/>
              </a:ext>
            </a:extLst>
          </p:cNvPr>
          <p:cNvSpPr txBox="1"/>
          <p:nvPr/>
        </p:nvSpPr>
        <p:spPr>
          <a:xfrm>
            <a:off x="5392064" y="3090681"/>
            <a:ext cx="5608641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Estimated Revenue made by preventing “Patient Drop Out”: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Rs. 24,00,000 v/s Open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These Adjuvant therapies are mainly Radiation and Chemotherapy</a:t>
            </a:r>
          </a:p>
        </p:txBody>
      </p:sp>
    </p:spTree>
    <p:extLst>
      <p:ext uri="{BB962C8B-B14F-4D97-AF65-F5344CB8AC3E}">
        <p14:creationId xmlns:p14="http://schemas.microsoft.com/office/powerpoint/2010/main" val="218401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3F9E36-2A5B-2144-D782-3D2F2C51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C51EB4-5B75-026E-4807-5854A294B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33" y="379927"/>
            <a:ext cx="10596373" cy="800728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Single surgeon unpublished experience – clinical outcomes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Dr. </a:t>
            </a:r>
            <a:r>
              <a:rPr lang="en-US" altLang="en-US" sz="1600" dirty="0">
                <a:solidFill>
                  <a:schemeClr val="bg1"/>
                </a:solidFill>
              </a:rPr>
              <a:t>Anand Subash: Surgeon's own da Vinci, and </a:t>
            </a:r>
            <a:r>
              <a:rPr lang="en-US" altLang="en-US" dirty="0">
                <a:solidFill>
                  <a:schemeClr val="bg1"/>
                </a:solidFill>
              </a:rPr>
              <a:t>Open</a:t>
            </a:r>
            <a:r>
              <a:rPr lang="en-US" altLang="en-US" sz="1600" dirty="0">
                <a:solidFill>
                  <a:schemeClr val="bg1"/>
                </a:solidFill>
              </a:rPr>
              <a:t> data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Neck Dissection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FBA4BA-E324-781F-F6BC-B6AAE65EA307}"/>
              </a:ext>
            </a:extLst>
          </p:cNvPr>
          <p:cNvSpPr/>
          <p:nvPr/>
        </p:nvSpPr>
        <p:spPr>
          <a:xfrm>
            <a:off x="10474393" y="294459"/>
            <a:ext cx="971664" cy="971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Surgeon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Headshot if available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1B2B2E6F-9819-1F36-71D6-92EA09ACF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PN1087296-IN </a:t>
            </a:r>
            <a:r>
              <a:rPr kumimoji="0" lang="en-US" sz="900" b="0" i="0" u="none" strike="noStrike" kern="1200" cap="none" spc="-30" normalizeH="0" baseline="0" noProof="0" dirty="0" err="1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RevA</a:t>
            </a: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rgbClr val="8A8A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06/2021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2D3A1-BD44-AD03-BCD8-C563ABFCB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393" y="235414"/>
            <a:ext cx="1529041" cy="1801188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20CA91-A22E-5790-ED3D-8A94805B1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409273"/>
              </p:ext>
            </p:extLst>
          </p:nvPr>
        </p:nvGraphicFramePr>
        <p:xfrm>
          <a:off x="404333" y="1619028"/>
          <a:ext cx="7479562" cy="1140174"/>
        </p:xfrm>
        <a:graphic>
          <a:graphicData uri="http://schemas.openxmlformats.org/drawingml/2006/table">
            <a:tbl>
              <a:tblPr firstRow="1" bandRow="1"/>
              <a:tblGrid>
                <a:gridCol w="1045992">
                  <a:extLst>
                    <a:ext uri="{9D8B030D-6E8A-4147-A177-3AD203B41FA5}">
                      <a16:colId xmlns:a16="http://schemas.microsoft.com/office/drawing/2014/main" val="2431747660"/>
                    </a:ext>
                  </a:extLst>
                </a:gridCol>
                <a:gridCol w="2846991">
                  <a:extLst>
                    <a:ext uri="{9D8B030D-6E8A-4147-A177-3AD203B41FA5}">
                      <a16:colId xmlns:a16="http://schemas.microsoft.com/office/drawing/2014/main" val="129925326"/>
                    </a:ext>
                  </a:extLst>
                </a:gridCol>
                <a:gridCol w="3586579">
                  <a:extLst>
                    <a:ext uri="{9D8B030D-6E8A-4147-A177-3AD203B41FA5}">
                      <a16:colId xmlns:a16="http://schemas.microsoft.com/office/drawing/2014/main" val="2008258363"/>
                    </a:ext>
                  </a:extLst>
                </a:gridCol>
              </a:tblGrid>
              <a:tr h="3800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SI.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Clinical Outcomes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Cost Saving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27514"/>
                  </a:ext>
                </a:extLst>
              </a:tr>
              <a:tr h="3800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Chance of Re-Exploration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Rs. 8,10,000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464163"/>
                  </a:ext>
                </a:extLst>
              </a:tr>
              <a:tr h="3800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Rs. 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79771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4395858-FC2C-0753-BB96-13EB7D345E8E}"/>
              </a:ext>
            </a:extLst>
          </p:cNvPr>
          <p:cNvSpPr txBox="1"/>
          <p:nvPr/>
        </p:nvSpPr>
        <p:spPr>
          <a:xfrm>
            <a:off x="404333" y="3003879"/>
            <a:ext cx="8446984" cy="738664"/>
          </a:xfrm>
          <a:prstGeom prst="rect">
            <a:avLst/>
          </a:prstGeom>
          <a:solidFill>
            <a:srgbClr val="1C9E2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Cost Saving in Robotic Vs Open is Rs. 8,60,000/- Per 100 procedures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8A8A9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78A8C1A-5A70-BE4D-F266-7DC725435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912297"/>
              </p:ext>
            </p:extLst>
          </p:nvPr>
        </p:nvGraphicFramePr>
        <p:xfrm>
          <a:off x="404333" y="4147421"/>
          <a:ext cx="7479562" cy="1140174"/>
        </p:xfrm>
        <a:graphic>
          <a:graphicData uri="http://schemas.openxmlformats.org/drawingml/2006/table">
            <a:tbl>
              <a:tblPr firstRow="1" bandRow="1"/>
              <a:tblGrid>
                <a:gridCol w="1045992">
                  <a:extLst>
                    <a:ext uri="{9D8B030D-6E8A-4147-A177-3AD203B41FA5}">
                      <a16:colId xmlns:a16="http://schemas.microsoft.com/office/drawing/2014/main" val="2431747660"/>
                    </a:ext>
                  </a:extLst>
                </a:gridCol>
                <a:gridCol w="2846991">
                  <a:extLst>
                    <a:ext uri="{9D8B030D-6E8A-4147-A177-3AD203B41FA5}">
                      <a16:colId xmlns:a16="http://schemas.microsoft.com/office/drawing/2014/main" val="129925326"/>
                    </a:ext>
                  </a:extLst>
                </a:gridCol>
                <a:gridCol w="3586579">
                  <a:extLst>
                    <a:ext uri="{9D8B030D-6E8A-4147-A177-3AD203B41FA5}">
                      <a16:colId xmlns:a16="http://schemas.microsoft.com/office/drawing/2014/main" val="2008258363"/>
                    </a:ext>
                  </a:extLst>
                </a:gridCol>
              </a:tblGrid>
              <a:tr h="3800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SI.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Revenue Opportunity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27514"/>
                  </a:ext>
                </a:extLst>
              </a:tr>
              <a:tr h="3800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Rs. 45,00,000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52602"/>
                  </a:ext>
                </a:extLst>
              </a:tr>
              <a:tr h="3800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Rate of Drop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Rs. 24,00,000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8554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88CB1AB-642C-6DC2-C6FF-B3CDB10C40DF}"/>
              </a:ext>
            </a:extLst>
          </p:cNvPr>
          <p:cNvSpPr txBox="1"/>
          <p:nvPr/>
        </p:nvSpPr>
        <p:spPr>
          <a:xfrm>
            <a:off x="404333" y="5323141"/>
            <a:ext cx="8446984" cy="738664"/>
          </a:xfrm>
          <a:prstGeom prst="rect">
            <a:avLst/>
          </a:prstGeom>
          <a:solidFill>
            <a:srgbClr val="1C9E2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Revenue made in Robotic Vs Open is Rs. 69,00,000/- Per 100 procedures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8A8A9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61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978A5-EB68-0840-BA6C-BF8A066A6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7" y="335280"/>
            <a:ext cx="10903238" cy="101583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Single surgeon unpublished experience – Economic Impact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altLang="zh-CN" dirty="0">
                <a:solidFill>
                  <a:schemeClr val="bg1"/>
                </a:solidFill>
              </a:rPr>
              <a:t>Estimated incremental revenue opportunity resulting from shortened LOS with </a:t>
            </a:r>
            <a:r>
              <a:rPr lang="en-US" dirty="0">
                <a:solidFill>
                  <a:schemeClr val="bg1"/>
                </a:solidFill>
              </a:rPr>
              <a:t>da Vinci vs. Open surgery </a:t>
            </a:r>
            <a:br>
              <a:rPr lang="en-US" b="0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Dr. Anand Subash</a:t>
            </a:r>
            <a:br>
              <a:rPr lang="en-US" b="0" dirty="0">
                <a:solidFill>
                  <a:schemeClr val="bg1"/>
                </a:solidFill>
              </a:rPr>
            </a:br>
            <a:r>
              <a:rPr lang="en-US" b="0" dirty="0">
                <a:solidFill>
                  <a:schemeClr val="bg1"/>
                </a:solidFill>
              </a:rPr>
              <a:t>Neck </a:t>
            </a:r>
            <a:r>
              <a:rPr lang="en-US" b="0" dirty="0" err="1">
                <a:solidFill>
                  <a:schemeClr val="bg1"/>
                </a:solidFill>
              </a:rPr>
              <a:t>Dissesction</a:t>
            </a:r>
            <a:br>
              <a:rPr lang="en-US" b="0" dirty="0">
                <a:solidFill>
                  <a:schemeClr val="bg1"/>
                </a:solidFill>
              </a:rPr>
            </a:b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597C6FC-C4E4-4963-B84C-FC6E5BD230E2}"/>
              </a:ext>
            </a:extLst>
          </p:cNvPr>
          <p:cNvSpPr/>
          <p:nvPr/>
        </p:nvSpPr>
        <p:spPr>
          <a:xfrm>
            <a:off x="4366759" y="2486676"/>
            <a:ext cx="1020335" cy="7373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912CDF-59CF-45DA-8A58-6CE4A63FF634}"/>
              </a:ext>
            </a:extLst>
          </p:cNvPr>
          <p:cNvSpPr txBox="1"/>
          <p:nvPr/>
        </p:nvSpPr>
        <p:spPr>
          <a:xfrm>
            <a:off x="4276994" y="2079561"/>
            <a:ext cx="11667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Average Reduced LOS per Patient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8EB094C-CC0F-4603-9A44-1FFEB7C92DCA}"/>
              </a:ext>
            </a:extLst>
          </p:cNvPr>
          <p:cNvSpPr/>
          <p:nvPr/>
        </p:nvSpPr>
        <p:spPr>
          <a:xfrm>
            <a:off x="5855310" y="2482514"/>
            <a:ext cx="956247" cy="7298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635C15-AA1D-4684-8E03-D64F22FD9AEC}"/>
              </a:ext>
            </a:extLst>
          </p:cNvPr>
          <p:cNvSpPr txBox="1"/>
          <p:nvPr/>
        </p:nvSpPr>
        <p:spPr>
          <a:xfrm>
            <a:off x="5607698" y="2070714"/>
            <a:ext cx="13995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Number of Patients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Treated per year (Est.)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89C0863-0345-4C42-93E3-AD427C34FB52}"/>
              </a:ext>
            </a:extLst>
          </p:cNvPr>
          <p:cNvSpPr/>
          <p:nvPr/>
        </p:nvSpPr>
        <p:spPr>
          <a:xfrm>
            <a:off x="4706145" y="2637298"/>
            <a:ext cx="307684" cy="40978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261830A1-6150-429B-95AB-EEA77D8D9297}"/>
              </a:ext>
            </a:extLst>
          </p:cNvPr>
          <p:cNvSpPr/>
          <p:nvPr/>
        </p:nvSpPr>
        <p:spPr>
          <a:xfrm>
            <a:off x="10107796" y="3550430"/>
            <a:ext cx="1423703" cy="5601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0AF3E47-D1FA-45D7-AF76-B26968932FF1}"/>
              </a:ext>
            </a:extLst>
          </p:cNvPr>
          <p:cNvSpPr txBox="1"/>
          <p:nvPr/>
        </p:nvSpPr>
        <p:spPr>
          <a:xfrm>
            <a:off x="6227235" y="3613497"/>
            <a:ext cx="372964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***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ARPOB per day for Hospital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4808F1F5-99BE-46EC-A6BF-CBFB6A80379F}"/>
              </a:ext>
            </a:extLst>
          </p:cNvPr>
          <p:cNvSpPr/>
          <p:nvPr/>
        </p:nvSpPr>
        <p:spPr>
          <a:xfrm>
            <a:off x="9978642" y="4369722"/>
            <a:ext cx="1720123" cy="56010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INR 45,00,000/-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F3B8EC0-455F-4EE2-85EE-400FB4108406}"/>
              </a:ext>
            </a:extLst>
          </p:cNvPr>
          <p:cNvSpPr txBox="1"/>
          <p:nvPr/>
        </p:nvSpPr>
        <p:spPr>
          <a:xfrm>
            <a:off x="6453959" y="4530333"/>
            <a:ext cx="345453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Estimated Incremental Revenue Opportunity per year</a:t>
            </a:r>
          </a:p>
        </p:txBody>
      </p:sp>
      <p:sp>
        <p:nvSpPr>
          <p:cNvPr id="67" name="multiplication-sign_3740">
            <a:extLst>
              <a:ext uri="{FF2B5EF4-FFF2-40B4-BE49-F238E27FC236}">
                <a16:creationId xmlns:a16="http://schemas.microsoft.com/office/drawing/2014/main" id="{7742FCAB-115C-40DA-AEA4-193ECF166FD5}"/>
              </a:ext>
            </a:extLst>
          </p:cNvPr>
          <p:cNvSpPr/>
          <p:nvPr/>
        </p:nvSpPr>
        <p:spPr>
          <a:xfrm>
            <a:off x="8348207" y="2806616"/>
            <a:ext cx="242237" cy="240470"/>
          </a:xfrm>
          <a:custGeom>
            <a:avLst/>
            <a:gdLst>
              <a:gd name="T0" fmla="*/ 150 w 153"/>
              <a:gd name="T1" fmla="*/ 122 h 153"/>
              <a:gd name="T2" fmla="*/ 104 w 153"/>
              <a:gd name="T3" fmla="*/ 77 h 153"/>
              <a:gd name="T4" fmla="*/ 150 w 153"/>
              <a:gd name="T5" fmla="*/ 31 h 153"/>
              <a:gd name="T6" fmla="*/ 150 w 153"/>
              <a:gd name="T7" fmla="*/ 19 h 153"/>
              <a:gd name="T8" fmla="*/ 134 w 153"/>
              <a:gd name="T9" fmla="*/ 3 h 153"/>
              <a:gd name="T10" fmla="*/ 122 w 153"/>
              <a:gd name="T11" fmla="*/ 3 h 153"/>
              <a:gd name="T12" fmla="*/ 76 w 153"/>
              <a:gd name="T13" fmla="*/ 49 h 153"/>
              <a:gd name="T14" fmla="*/ 31 w 153"/>
              <a:gd name="T15" fmla="*/ 3 h 153"/>
              <a:gd name="T16" fmla="*/ 19 w 153"/>
              <a:gd name="T17" fmla="*/ 3 h 153"/>
              <a:gd name="T18" fmla="*/ 3 w 153"/>
              <a:gd name="T19" fmla="*/ 19 h 153"/>
              <a:gd name="T20" fmla="*/ 3 w 153"/>
              <a:gd name="T21" fmla="*/ 31 h 153"/>
              <a:gd name="T22" fmla="*/ 49 w 153"/>
              <a:gd name="T23" fmla="*/ 77 h 153"/>
              <a:gd name="T24" fmla="*/ 3 w 153"/>
              <a:gd name="T25" fmla="*/ 122 h 153"/>
              <a:gd name="T26" fmla="*/ 3 w 153"/>
              <a:gd name="T27" fmla="*/ 134 h 153"/>
              <a:gd name="T28" fmla="*/ 19 w 153"/>
              <a:gd name="T29" fmla="*/ 150 h 153"/>
              <a:gd name="T30" fmla="*/ 31 w 153"/>
              <a:gd name="T31" fmla="*/ 150 h 153"/>
              <a:gd name="T32" fmla="*/ 77 w 153"/>
              <a:gd name="T33" fmla="*/ 104 h 153"/>
              <a:gd name="T34" fmla="*/ 122 w 153"/>
              <a:gd name="T35" fmla="*/ 150 h 153"/>
              <a:gd name="T36" fmla="*/ 134 w 153"/>
              <a:gd name="T37" fmla="*/ 150 h 153"/>
              <a:gd name="T38" fmla="*/ 150 w 153"/>
              <a:gd name="T39" fmla="*/ 134 h 153"/>
              <a:gd name="T40" fmla="*/ 150 w 153"/>
              <a:gd name="T41" fmla="*/ 12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3" h="153">
                <a:moveTo>
                  <a:pt x="150" y="122"/>
                </a:moveTo>
                <a:lnTo>
                  <a:pt x="104" y="77"/>
                </a:lnTo>
                <a:lnTo>
                  <a:pt x="150" y="31"/>
                </a:lnTo>
                <a:cubicBezTo>
                  <a:pt x="153" y="28"/>
                  <a:pt x="153" y="22"/>
                  <a:pt x="150" y="19"/>
                </a:cubicBezTo>
                <a:lnTo>
                  <a:pt x="134" y="3"/>
                </a:lnTo>
                <a:cubicBezTo>
                  <a:pt x="131" y="0"/>
                  <a:pt x="125" y="0"/>
                  <a:pt x="122" y="3"/>
                </a:cubicBezTo>
                <a:lnTo>
                  <a:pt x="76" y="49"/>
                </a:lnTo>
                <a:lnTo>
                  <a:pt x="31" y="3"/>
                </a:lnTo>
                <a:cubicBezTo>
                  <a:pt x="28" y="0"/>
                  <a:pt x="22" y="0"/>
                  <a:pt x="19" y="3"/>
                </a:cubicBezTo>
                <a:lnTo>
                  <a:pt x="3" y="19"/>
                </a:lnTo>
                <a:cubicBezTo>
                  <a:pt x="0" y="22"/>
                  <a:pt x="0" y="28"/>
                  <a:pt x="3" y="31"/>
                </a:cubicBezTo>
                <a:lnTo>
                  <a:pt x="49" y="77"/>
                </a:lnTo>
                <a:lnTo>
                  <a:pt x="3" y="122"/>
                </a:lnTo>
                <a:cubicBezTo>
                  <a:pt x="0" y="125"/>
                  <a:pt x="0" y="131"/>
                  <a:pt x="3" y="134"/>
                </a:cubicBezTo>
                <a:lnTo>
                  <a:pt x="19" y="150"/>
                </a:lnTo>
                <a:cubicBezTo>
                  <a:pt x="22" y="153"/>
                  <a:pt x="28" y="153"/>
                  <a:pt x="31" y="150"/>
                </a:cubicBezTo>
                <a:lnTo>
                  <a:pt x="77" y="104"/>
                </a:lnTo>
                <a:lnTo>
                  <a:pt x="122" y="150"/>
                </a:lnTo>
                <a:cubicBezTo>
                  <a:pt x="125" y="153"/>
                  <a:pt x="131" y="153"/>
                  <a:pt x="134" y="150"/>
                </a:cubicBezTo>
                <a:lnTo>
                  <a:pt x="150" y="134"/>
                </a:lnTo>
                <a:cubicBezTo>
                  <a:pt x="153" y="131"/>
                  <a:pt x="153" y="125"/>
                  <a:pt x="150" y="12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0F86ED6-68E7-4F3E-940C-E137963D3918}"/>
              </a:ext>
            </a:extLst>
          </p:cNvPr>
          <p:cNvCxnSpPr>
            <a:cxnSpLocks/>
          </p:cNvCxnSpPr>
          <p:nvPr/>
        </p:nvCxnSpPr>
        <p:spPr>
          <a:xfrm flipH="1">
            <a:off x="10810795" y="4121182"/>
            <a:ext cx="1" cy="235708"/>
          </a:xfrm>
          <a:prstGeom prst="straightConnector1">
            <a:avLst/>
          </a:prstGeom>
          <a:ln w="6350">
            <a:solidFill>
              <a:srgbClr val="1A24B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1B574F3E-7CA4-43AC-BC8A-2A36CB3D7531}"/>
              </a:ext>
            </a:extLst>
          </p:cNvPr>
          <p:cNvSpPr/>
          <p:nvPr/>
        </p:nvSpPr>
        <p:spPr>
          <a:xfrm>
            <a:off x="4228971" y="1602733"/>
            <a:ext cx="335016" cy="335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78" name="Flowchart: Connector 77">
            <a:extLst>
              <a:ext uri="{FF2B5EF4-FFF2-40B4-BE49-F238E27FC236}">
                <a16:creationId xmlns:a16="http://schemas.microsoft.com/office/drawing/2014/main" id="{8D47BF15-559C-4E44-90B5-123E6B679A81}"/>
              </a:ext>
            </a:extLst>
          </p:cNvPr>
          <p:cNvSpPr/>
          <p:nvPr/>
        </p:nvSpPr>
        <p:spPr>
          <a:xfrm>
            <a:off x="5583617" y="1605210"/>
            <a:ext cx="335016" cy="335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81" name="Flowchart: Connector 80">
            <a:extLst>
              <a:ext uri="{FF2B5EF4-FFF2-40B4-BE49-F238E27FC236}">
                <a16:creationId xmlns:a16="http://schemas.microsoft.com/office/drawing/2014/main" id="{B547E731-D238-4B94-ADAD-71514D5F5DA5}"/>
              </a:ext>
            </a:extLst>
          </p:cNvPr>
          <p:cNvSpPr/>
          <p:nvPr/>
        </p:nvSpPr>
        <p:spPr>
          <a:xfrm>
            <a:off x="7803745" y="3578513"/>
            <a:ext cx="335016" cy="335016"/>
          </a:xfrm>
          <a:prstGeom prst="flowChartConnector">
            <a:avLst/>
          </a:prstGeom>
          <a:solidFill>
            <a:srgbClr val="EDA90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</a:p>
        </p:txBody>
      </p:sp>
      <p:sp>
        <p:nvSpPr>
          <p:cNvPr id="37" name="Flowchart: Connector 36">
            <a:extLst>
              <a:ext uri="{FF2B5EF4-FFF2-40B4-BE49-F238E27FC236}">
                <a16:creationId xmlns:a16="http://schemas.microsoft.com/office/drawing/2014/main" id="{60A177EB-759D-45AA-BE29-F32F2EF03F13}"/>
              </a:ext>
            </a:extLst>
          </p:cNvPr>
          <p:cNvSpPr/>
          <p:nvPr/>
        </p:nvSpPr>
        <p:spPr>
          <a:xfrm>
            <a:off x="6580717" y="4253347"/>
            <a:ext cx="335016" cy="345563"/>
          </a:xfrm>
          <a:prstGeom prst="flowChartConnector">
            <a:avLst/>
          </a:prstGeom>
          <a:solidFill>
            <a:srgbClr val="00989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1119588-894A-436D-85D5-2CDECE4CA883}"/>
              </a:ext>
            </a:extLst>
          </p:cNvPr>
          <p:cNvSpPr/>
          <p:nvPr/>
        </p:nvSpPr>
        <p:spPr>
          <a:xfrm>
            <a:off x="7293786" y="2505751"/>
            <a:ext cx="956248" cy="7298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9F8FB1D-0DD3-4340-975B-870DE40F7DCB}"/>
              </a:ext>
            </a:extLst>
          </p:cNvPr>
          <p:cNvSpPr txBox="1"/>
          <p:nvPr/>
        </p:nvSpPr>
        <p:spPr>
          <a:xfrm>
            <a:off x="7134153" y="2079561"/>
            <a:ext cx="12384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Hospital Bed days saved per year (Est.)</a:t>
            </a:r>
          </a:p>
        </p:txBody>
      </p:sp>
      <p:sp>
        <p:nvSpPr>
          <p:cNvPr id="61" name="Flowchart: Connector 60">
            <a:extLst>
              <a:ext uri="{FF2B5EF4-FFF2-40B4-BE49-F238E27FC236}">
                <a16:creationId xmlns:a16="http://schemas.microsoft.com/office/drawing/2014/main" id="{7C8A881E-DDB6-4CD4-BFE8-CB97673158CD}"/>
              </a:ext>
            </a:extLst>
          </p:cNvPr>
          <p:cNvSpPr/>
          <p:nvPr/>
        </p:nvSpPr>
        <p:spPr>
          <a:xfrm>
            <a:off x="6981841" y="1602733"/>
            <a:ext cx="335016" cy="335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0375AF-B89F-4553-A958-EC9110EAD36A}"/>
              </a:ext>
            </a:extLst>
          </p:cNvPr>
          <p:cNvSpPr txBox="1"/>
          <p:nvPr/>
        </p:nvSpPr>
        <p:spPr>
          <a:xfrm>
            <a:off x="6915733" y="2703852"/>
            <a:ext cx="343801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</a:t>
            </a:r>
          </a:p>
        </p:txBody>
      </p:sp>
      <p:sp>
        <p:nvSpPr>
          <p:cNvPr id="55" name="multiplication-sign_3740">
            <a:extLst>
              <a:ext uri="{FF2B5EF4-FFF2-40B4-BE49-F238E27FC236}">
                <a16:creationId xmlns:a16="http://schemas.microsoft.com/office/drawing/2014/main" id="{6631C2AD-C12B-4503-B202-6C019F7C0DBC}"/>
              </a:ext>
            </a:extLst>
          </p:cNvPr>
          <p:cNvSpPr/>
          <p:nvPr/>
        </p:nvSpPr>
        <p:spPr>
          <a:xfrm>
            <a:off x="10759087" y="3325680"/>
            <a:ext cx="121119" cy="141887"/>
          </a:xfrm>
          <a:custGeom>
            <a:avLst/>
            <a:gdLst>
              <a:gd name="T0" fmla="*/ 150 w 153"/>
              <a:gd name="T1" fmla="*/ 122 h 153"/>
              <a:gd name="T2" fmla="*/ 104 w 153"/>
              <a:gd name="T3" fmla="*/ 77 h 153"/>
              <a:gd name="T4" fmla="*/ 150 w 153"/>
              <a:gd name="T5" fmla="*/ 31 h 153"/>
              <a:gd name="T6" fmla="*/ 150 w 153"/>
              <a:gd name="T7" fmla="*/ 19 h 153"/>
              <a:gd name="T8" fmla="*/ 134 w 153"/>
              <a:gd name="T9" fmla="*/ 3 h 153"/>
              <a:gd name="T10" fmla="*/ 122 w 153"/>
              <a:gd name="T11" fmla="*/ 3 h 153"/>
              <a:gd name="T12" fmla="*/ 76 w 153"/>
              <a:gd name="T13" fmla="*/ 49 h 153"/>
              <a:gd name="T14" fmla="*/ 31 w 153"/>
              <a:gd name="T15" fmla="*/ 3 h 153"/>
              <a:gd name="T16" fmla="*/ 19 w 153"/>
              <a:gd name="T17" fmla="*/ 3 h 153"/>
              <a:gd name="T18" fmla="*/ 3 w 153"/>
              <a:gd name="T19" fmla="*/ 19 h 153"/>
              <a:gd name="T20" fmla="*/ 3 w 153"/>
              <a:gd name="T21" fmla="*/ 31 h 153"/>
              <a:gd name="T22" fmla="*/ 49 w 153"/>
              <a:gd name="T23" fmla="*/ 77 h 153"/>
              <a:gd name="T24" fmla="*/ 3 w 153"/>
              <a:gd name="T25" fmla="*/ 122 h 153"/>
              <a:gd name="T26" fmla="*/ 3 w 153"/>
              <a:gd name="T27" fmla="*/ 134 h 153"/>
              <a:gd name="T28" fmla="*/ 19 w 153"/>
              <a:gd name="T29" fmla="*/ 150 h 153"/>
              <a:gd name="T30" fmla="*/ 31 w 153"/>
              <a:gd name="T31" fmla="*/ 150 h 153"/>
              <a:gd name="T32" fmla="*/ 77 w 153"/>
              <a:gd name="T33" fmla="*/ 104 h 153"/>
              <a:gd name="T34" fmla="*/ 122 w 153"/>
              <a:gd name="T35" fmla="*/ 150 h 153"/>
              <a:gd name="T36" fmla="*/ 134 w 153"/>
              <a:gd name="T37" fmla="*/ 150 h 153"/>
              <a:gd name="T38" fmla="*/ 150 w 153"/>
              <a:gd name="T39" fmla="*/ 134 h 153"/>
              <a:gd name="T40" fmla="*/ 150 w 153"/>
              <a:gd name="T41" fmla="*/ 12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3" h="153">
                <a:moveTo>
                  <a:pt x="150" y="122"/>
                </a:moveTo>
                <a:lnTo>
                  <a:pt x="104" y="77"/>
                </a:lnTo>
                <a:lnTo>
                  <a:pt x="150" y="31"/>
                </a:lnTo>
                <a:cubicBezTo>
                  <a:pt x="153" y="28"/>
                  <a:pt x="153" y="22"/>
                  <a:pt x="150" y="19"/>
                </a:cubicBezTo>
                <a:lnTo>
                  <a:pt x="134" y="3"/>
                </a:lnTo>
                <a:cubicBezTo>
                  <a:pt x="131" y="0"/>
                  <a:pt x="125" y="0"/>
                  <a:pt x="122" y="3"/>
                </a:cubicBezTo>
                <a:lnTo>
                  <a:pt x="76" y="49"/>
                </a:lnTo>
                <a:lnTo>
                  <a:pt x="31" y="3"/>
                </a:lnTo>
                <a:cubicBezTo>
                  <a:pt x="28" y="0"/>
                  <a:pt x="22" y="0"/>
                  <a:pt x="19" y="3"/>
                </a:cubicBezTo>
                <a:lnTo>
                  <a:pt x="3" y="19"/>
                </a:lnTo>
                <a:cubicBezTo>
                  <a:pt x="0" y="22"/>
                  <a:pt x="0" y="28"/>
                  <a:pt x="3" y="31"/>
                </a:cubicBezTo>
                <a:lnTo>
                  <a:pt x="49" y="77"/>
                </a:lnTo>
                <a:lnTo>
                  <a:pt x="3" y="122"/>
                </a:lnTo>
                <a:cubicBezTo>
                  <a:pt x="0" y="125"/>
                  <a:pt x="0" y="131"/>
                  <a:pt x="3" y="134"/>
                </a:cubicBezTo>
                <a:lnTo>
                  <a:pt x="19" y="150"/>
                </a:lnTo>
                <a:cubicBezTo>
                  <a:pt x="22" y="153"/>
                  <a:pt x="28" y="153"/>
                  <a:pt x="31" y="150"/>
                </a:cubicBezTo>
                <a:lnTo>
                  <a:pt x="77" y="104"/>
                </a:lnTo>
                <a:lnTo>
                  <a:pt x="122" y="150"/>
                </a:lnTo>
                <a:cubicBezTo>
                  <a:pt x="125" y="153"/>
                  <a:pt x="131" y="153"/>
                  <a:pt x="134" y="150"/>
                </a:cubicBezTo>
                <a:lnTo>
                  <a:pt x="150" y="134"/>
                </a:lnTo>
                <a:cubicBezTo>
                  <a:pt x="153" y="131"/>
                  <a:pt x="153" y="125"/>
                  <a:pt x="150" y="122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6C1DD992-3A13-4612-8732-22F9536B7BC8}"/>
              </a:ext>
            </a:extLst>
          </p:cNvPr>
          <p:cNvSpPr/>
          <p:nvPr/>
        </p:nvSpPr>
        <p:spPr>
          <a:xfrm>
            <a:off x="8696154" y="2505751"/>
            <a:ext cx="956248" cy="7298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3EDFCD7-A3E4-4B52-9DE2-82964148A1A7}"/>
              </a:ext>
            </a:extLst>
          </p:cNvPr>
          <p:cNvSpPr txBox="1"/>
          <p:nvPr/>
        </p:nvSpPr>
        <p:spPr>
          <a:xfrm>
            <a:off x="8536521" y="2079561"/>
            <a:ext cx="12384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Average Bed Occupancy Rate (Est.)</a:t>
            </a:r>
          </a:p>
        </p:txBody>
      </p:sp>
      <p:sp>
        <p:nvSpPr>
          <p:cNvPr id="56" name="Flowchart: Connector 55">
            <a:extLst>
              <a:ext uri="{FF2B5EF4-FFF2-40B4-BE49-F238E27FC236}">
                <a16:creationId xmlns:a16="http://schemas.microsoft.com/office/drawing/2014/main" id="{5B68825A-9770-4B26-BCD5-65A2B12BB902}"/>
              </a:ext>
            </a:extLst>
          </p:cNvPr>
          <p:cNvSpPr/>
          <p:nvPr/>
        </p:nvSpPr>
        <p:spPr>
          <a:xfrm>
            <a:off x="8490002" y="1602733"/>
            <a:ext cx="335016" cy="335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62" name="multiplication-sign_3740">
            <a:extLst>
              <a:ext uri="{FF2B5EF4-FFF2-40B4-BE49-F238E27FC236}">
                <a16:creationId xmlns:a16="http://schemas.microsoft.com/office/drawing/2014/main" id="{C3154339-8AF9-44A1-8F58-A02A3FBB621B}"/>
              </a:ext>
            </a:extLst>
          </p:cNvPr>
          <p:cNvSpPr/>
          <p:nvPr/>
        </p:nvSpPr>
        <p:spPr>
          <a:xfrm>
            <a:off x="5498980" y="2806616"/>
            <a:ext cx="242237" cy="240470"/>
          </a:xfrm>
          <a:custGeom>
            <a:avLst/>
            <a:gdLst>
              <a:gd name="T0" fmla="*/ 150 w 153"/>
              <a:gd name="T1" fmla="*/ 122 h 153"/>
              <a:gd name="T2" fmla="*/ 104 w 153"/>
              <a:gd name="T3" fmla="*/ 77 h 153"/>
              <a:gd name="T4" fmla="*/ 150 w 153"/>
              <a:gd name="T5" fmla="*/ 31 h 153"/>
              <a:gd name="T6" fmla="*/ 150 w 153"/>
              <a:gd name="T7" fmla="*/ 19 h 153"/>
              <a:gd name="T8" fmla="*/ 134 w 153"/>
              <a:gd name="T9" fmla="*/ 3 h 153"/>
              <a:gd name="T10" fmla="*/ 122 w 153"/>
              <a:gd name="T11" fmla="*/ 3 h 153"/>
              <a:gd name="T12" fmla="*/ 76 w 153"/>
              <a:gd name="T13" fmla="*/ 49 h 153"/>
              <a:gd name="T14" fmla="*/ 31 w 153"/>
              <a:gd name="T15" fmla="*/ 3 h 153"/>
              <a:gd name="T16" fmla="*/ 19 w 153"/>
              <a:gd name="T17" fmla="*/ 3 h 153"/>
              <a:gd name="T18" fmla="*/ 3 w 153"/>
              <a:gd name="T19" fmla="*/ 19 h 153"/>
              <a:gd name="T20" fmla="*/ 3 w 153"/>
              <a:gd name="T21" fmla="*/ 31 h 153"/>
              <a:gd name="T22" fmla="*/ 49 w 153"/>
              <a:gd name="T23" fmla="*/ 77 h 153"/>
              <a:gd name="T24" fmla="*/ 3 w 153"/>
              <a:gd name="T25" fmla="*/ 122 h 153"/>
              <a:gd name="T26" fmla="*/ 3 w 153"/>
              <a:gd name="T27" fmla="*/ 134 h 153"/>
              <a:gd name="T28" fmla="*/ 19 w 153"/>
              <a:gd name="T29" fmla="*/ 150 h 153"/>
              <a:gd name="T30" fmla="*/ 31 w 153"/>
              <a:gd name="T31" fmla="*/ 150 h 153"/>
              <a:gd name="T32" fmla="*/ 77 w 153"/>
              <a:gd name="T33" fmla="*/ 104 h 153"/>
              <a:gd name="T34" fmla="*/ 122 w 153"/>
              <a:gd name="T35" fmla="*/ 150 h 153"/>
              <a:gd name="T36" fmla="*/ 134 w 153"/>
              <a:gd name="T37" fmla="*/ 150 h 153"/>
              <a:gd name="T38" fmla="*/ 150 w 153"/>
              <a:gd name="T39" fmla="*/ 134 h 153"/>
              <a:gd name="T40" fmla="*/ 150 w 153"/>
              <a:gd name="T41" fmla="*/ 12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3" h="153">
                <a:moveTo>
                  <a:pt x="150" y="122"/>
                </a:moveTo>
                <a:lnTo>
                  <a:pt x="104" y="77"/>
                </a:lnTo>
                <a:lnTo>
                  <a:pt x="150" y="31"/>
                </a:lnTo>
                <a:cubicBezTo>
                  <a:pt x="153" y="28"/>
                  <a:pt x="153" y="22"/>
                  <a:pt x="150" y="19"/>
                </a:cubicBezTo>
                <a:lnTo>
                  <a:pt x="134" y="3"/>
                </a:lnTo>
                <a:cubicBezTo>
                  <a:pt x="131" y="0"/>
                  <a:pt x="125" y="0"/>
                  <a:pt x="122" y="3"/>
                </a:cubicBezTo>
                <a:lnTo>
                  <a:pt x="76" y="49"/>
                </a:lnTo>
                <a:lnTo>
                  <a:pt x="31" y="3"/>
                </a:lnTo>
                <a:cubicBezTo>
                  <a:pt x="28" y="0"/>
                  <a:pt x="22" y="0"/>
                  <a:pt x="19" y="3"/>
                </a:cubicBezTo>
                <a:lnTo>
                  <a:pt x="3" y="19"/>
                </a:lnTo>
                <a:cubicBezTo>
                  <a:pt x="0" y="22"/>
                  <a:pt x="0" y="28"/>
                  <a:pt x="3" y="31"/>
                </a:cubicBezTo>
                <a:lnTo>
                  <a:pt x="49" y="77"/>
                </a:lnTo>
                <a:lnTo>
                  <a:pt x="3" y="122"/>
                </a:lnTo>
                <a:cubicBezTo>
                  <a:pt x="0" y="125"/>
                  <a:pt x="0" y="131"/>
                  <a:pt x="3" y="134"/>
                </a:cubicBezTo>
                <a:lnTo>
                  <a:pt x="19" y="150"/>
                </a:lnTo>
                <a:cubicBezTo>
                  <a:pt x="22" y="153"/>
                  <a:pt x="28" y="153"/>
                  <a:pt x="31" y="150"/>
                </a:cubicBezTo>
                <a:lnTo>
                  <a:pt x="77" y="104"/>
                </a:lnTo>
                <a:lnTo>
                  <a:pt x="122" y="150"/>
                </a:lnTo>
                <a:cubicBezTo>
                  <a:pt x="125" y="153"/>
                  <a:pt x="131" y="153"/>
                  <a:pt x="134" y="150"/>
                </a:cubicBezTo>
                <a:lnTo>
                  <a:pt x="150" y="134"/>
                </a:lnTo>
                <a:cubicBezTo>
                  <a:pt x="153" y="131"/>
                  <a:pt x="153" y="125"/>
                  <a:pt x="150" y="12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BA7BF1B9-82C7-44FE-8F6E-6D978E3169C8}"/>
              </a:ext>
            </a:extLst>
          </p:cNvPr>
          <p:cNvSpPr/>
          <p:nvPr/>
        </p:nvSpPr>
        <p:spPr>
          <a:xfrm>
            <a:off x="10333426" y="2505751"/>
            <a:ext cx="956248" cy="7298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5C1A13E-EB8A-4992-ADEE-536A89E2C455}"/>
              </a:ext>
            </a:extLst>
          </p:cNvPr>
          <p:cNvSpPr txBox="1"/>
          <p:nvPr/>
        </p:nvSpPr>
        <p:spPr>
          <a:xfrm>
            <a:off x="10173793" y="2079561"/>
            <a:ext cx="123842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occupiable Hospital Bed days saved per year </a:t>
            </a:r>
          </a:p>
        </p:txBody>
      </p:sp>
      <p:sp>
        <p:nvSpPr>
          <p:cNvPr id="68" name="Flowchart: Connector 67">
            <a:extLst>
              <a:ext uri="{FF2B5EF4-FFF2-40B4-BE49-F238E27FC236}">
                <a16:creationId xmlns:a16="http://schemas.microsoft.com/office/drawing/2014/main" id="{C0502C75-630A-4106-B78F-69F95D463CC5}"/>
              </a:ext>
            </a:extLst>
          </p:cNvPr>
          <p:cNvSpPr/>
          <p:nvPr/>
        </p:nvSpPr>
        <p:spPr>
          <a:xfrm>
            <a:off x="10127274" y="1602733"/>
            <a:ext cx="335016" cy="335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0C94546-23CD-43E3-9F4D-392828185BE0}"/>
              </a:ext>
            </a:extLst>
          </p:cNvPr>
          <p:cNvSpPr txBox="1"/>
          <p:nvPr/>
        </p:nvSpPr>
        <p:spPr>
          <a:xfrm>
            <a:off x="9858554" y="2703852"/>
            <a:ext cx="343801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AC34F4B-8DA3-49B1-A9AA-097B8EF9CBFA}"/>
              </a:ext>
            </a:extLst>
          </p:cNvPr>
          <p:cNvSpPr/>
          <p:nvPr/>
        </p:nvSpPr>
        <p:spPr>
          <a:xfrm>
            <a:off x="647626" y="2191931"/>
            <a:ext cx="971664" cy="971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Surgeon Headshot if available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0FAB9AC-E883-46CC-BC6C-1C3EBE2B2B71}"/>
              </a:ext>
            </a:extLst>
          </p:cNvPr>
          <p:cNvGrpSpPr/>
          <p:nvPr/>
        </p:nvGrpSpPr>
        <p:grpSpPr>
          <a:xfrm>
            <a:off x="589705" y="3680821"/>
            <a:ext cx="939054" cy="230832"/>
            <a:chOff x="589705" y="2123263"/>
            <a:chExt cx="939054" cy="230832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A699381-6A0C-4FA0-92D9-690E1A85F9D7}"/>
                </a:ext>
              </a:extLst>
            </p:cNvPr>
            <p:cNvSpPr/>
            <p:nvPr/>
          </p:nvSpPr>
          <p:spPr>
            <a:xfrm>
              <a:off x="589705" y="2192959"/>
              <a:ext cx="91440" cy="91440"/>
            </a:xfrm>
            <a:prstGeom prst="rect">
              <a:avLst/>
            </a:prstGeom>
            <a:solidFill>
              <a:srgbClr val="B9B9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E38B866-74E6-4E70-99A1-E73659CE5D64}"/>
                </a:ext>
              </a:extLst>
            </p:cNvPr>
            <p:cNvSpPr/>
            <p:nvPr/>
          </p:nvSpPr>
          <p:spPr>
            <a:xfrm>
              <a:off x="690709" y="2123263"/>
              <a:ext cx="83805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 (n=100)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96F0C18-D4B9-4CFF-BB36-C82C4FEEAB71}"/>
              </a:ext>
            </a:extLst>
          </p:cNvPr>
          <p:cNvGrpSpPr/>
          <p:nvPr/>
        </p:nvGrpSpPr>
        <p:grpSpPr>
          <a:xfrm>
            <a:off x="590130" y="3862899"/>
            <a:ext cx="1341303" cy="230832"/>
            <a:chOff x="590130" y="2308425"/>
            <a:chExt cx="1341303" cy="23083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A9DFA5E-3EE1-4FCE-ADED-13602E81B80F}"/>
                </a:ext>
              </a:extLst>
            </p:cNvPr>
            <p:cNvSpPr/>
            <p:nvPr/>
          </p:nvSpPr>
          <p:spPr>
            <a:xfrm>
              <a:off x="590130" y="2378121"/>
              <a:ext cx="9144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950A1E9-AD5B-4CB5-9A41-172B8E6EA76A}"/>
                </a:ext>
              </a:extLst>
            </p:cNvPr>
            <p:cNvSpPr/>
            <p:nvPr/>
          </p:nvSpPr>
          <p:spPr>
            <a:xfrm>
              <a:off x="690709" y="2308425"/>
              <a:ext cx="124072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1C23BA"/>
                </a:buClr>
                <a:buSzPct val="1600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-4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 Vinci RAS (n=100) 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E5406AAA-B4E6-4BBD-BA3D-686C23E4BE50}"/>
              </a:ext>
            </a:extLst>
          </p:cNvPr>
          <p:cNvSpPr txBox="1"/>
          <p:nvPr/>
        </p:nvSpPr>
        <p:spPr>
          <a:xfrm>
            <a:off x="8834554" y="2686777"/>
            <a:ext cx="655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75%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68F18E1-58C8-47B7-A3B2-D37AB306EFCA}"/>
              </a:ext>
            </a:extLst>
          </p:cNvPr>
          <p:cNvSpPr txBox="1"/>
          <p:nvPr/>
        </p:nvSpPr>
        <p:spPr>
          <a:xfrm>
            <a:off x="10235967" y="3767733"/>
            <a:ext cx="1205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60,00,000</a:t>
            </a:r>
          </a:p>
        </p:txBody>
      </p:sp>
      <p:sp>
        <p:nvSpPr>
          <p:cNvPr id="43" name="Date Placeholder 3">
            <a:extLst>
              <a:ext uri="{FF2B5EF4-FFF2-40B4-BE49-F238E27FC236}">
                <a16:creationId xmlns:a16="http://schemas.microsoft.com/office/drawing/2014/main" id="{B0E8C6E5-B945-43D0-AF01-1DE4EC7A78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1550" y="6480261"/>
            <a:ext cx="2003425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spc="-30" baseline="0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PN1087296-IN </a:t>
            </a:r>
            <a:r>
              <a:rPr kumimoji="0" lang="en-US" sz="900" b="0" i="0" u="none" strike="noStrike" kern="1200" cap="none" spc="-3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RevA</a:t>
            </a:r>
            <a:r>
              <a:rPr kumimoji="0" lang="en-US" sz="900" b="0" i="0" u="none" strike="noStrike" kern="120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06/2021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6403C3-A74E-6C76-3618-F4E92A6B8C3B}"/>
              </a:ext>
            </a:extLst>
          </p:cNvPr>
          <p:cNvSpPr/>
          <p:nvPr/>
        </p:nvSpPr>
        <p:spPr>
          <a:xfrm>
            <a:off x="5884349" y="2650435"/>
            <a:ext cx="871034" cy="40978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AE5C42-9751-44F9-170D-EF034D294738}"/>
              </a:ext>
            </a:extLst>
          </p:cNvPr>
          <p:cNvSpPr/>
          <p:nvPr/>
        </p:nvSpPr>
        <p:spPr>
          <a:xfrm>
            <a:off x="7427615" y="2664579"/>
            <a:ext cx="628296" cy="40978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527623-5097-6733-04DB-FED86FBEF59E}"/>
              </a:ext>
            </a:extLst>
          </p:cNvPr>
          <p:cNvSpPr/>
          <p:nvPr/>
        </p:nvSpPr>
        <p:spPr>
          <a:xfrm>
            <a:off x="10524555" y="2644300"/>
            <a:ext cx="628296" cy="40978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75</a:t>
            </a:r>
          </a:p>
        </p:txBody>
      </p:sp>
      <p:sp>
        <p:nvSpPr>
          <p:cNvPr id="11" name="Text Placeholder 75">
            <a:extLst>
              <a:ext uri="{FF2B5EF4-FFF2-40B4-BE49-F238E27FC236}">
                <a16:creationId xmlns:a16="http://schemas.microsoft.com/office/drawing/2014/main" id="{2AE08517-A9CA-4AA5-38EF-4637EB88217F}"/>
              </a:ext>
            </a:extLst>
          </p:cNvPr>
          <p:cNvSpPr txBox="1">
            <a:spLocks/>
          </p:cNvSpPr>
          <p:nvPr/>
        </p:nvSpPr>
        <p:spPr>
          <a:xfrm>
            <a:off x="2347574" y="2025442"/>
            <a:ext cx="1331555" cy="3848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9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700" kern="1200" spc="-2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‒"/>
              <a:defRPr sz="16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685800" indent="-1730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914400" indent="-1730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‒"/>
              <a:defRPr sz="1200" kern="1200" spc="-4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400" b="0" kern="1200" spc="-5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2000" b="1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3500" kern="1200" spc="-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​"/>
              <a:defRPr sz="4500" kern="1200" spc="-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900" b="1" i="0" u="none" strike="noStrike" kern="1200" cap="none" spc="-4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Length of Stay (Days)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endParaRPr kumimoji="0" lang="en-US" sz="900" b="1" i="0" u="none" strike="noStrike" kern="1200" cap="none" spc="-4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endParaRPr kumimoji="0" lang="en-US" sz="900" b="1" i="0" u="none" strike="noStrike" kern="1200" cap="none" spc="-4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endParaRPr kumimoji="0" lang="en-US" sz="700" b="0" i="0" u="none" strike="noStrike" kern="1200" cap="none" spc="-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2" name="Slide1Chart3">
            <a:extLst>
              <a:ext uri="{FF2B5EF4-FFF2-40B4-BE49-F238E27FC236}">
                <a16:creationId xmlns:a16="http://schemas.microsoft.com/office/drawing/2014/main" id="{F0BC65E4-B370-19A9-0416-BE694B3B06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1494732"/>
              </p:ext>
            </p:extLst>
          </p:nvPr>
        </p:nvGraphicFramePr>
        <p:xfrm>
          <a:off x="2345839" y="2591313"/>
          <a:ext cx="1335024" cy="161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2BFEB397-E1F5-163D-9414-B5FD0E6E7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80" y="1697555"/>
            <a:ext cx="1529041" cy="18011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789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59F7E5-79A3-8658-704C-A355E511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22192"/>
            <a:ext cx="10597896" cy="813816"/>
          </a:xfrm>
        </p:spPr>
        <p:txBody>
          <a:bodyPr anchor="t">
            <a:normAutofit/>
          </a:bodyPr>
          <a:lstStyle/>
          <a:p>
            <a:pPr algn="ctr"/>
            <a:r>
              <a:rPr lang="en-IN" sz="2800" u="none" strike="noStrike" dirty="0">
                <a:effectLst/>
              </a:rPr>
              <a:t>ROBOTIC STEERING COMITTEE</a:t>
            </a:r>
            <a:endParaRPr lang="en-US" sz="28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43DE84E-874F-72B3-6F9B-C6656E58D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052" y="1263140"/>
            <a:ext cx="8082847" cy="4910328"/>
          </a:xfrm>
          <a:prstGeom prst="rect">
            <a:avLst/>
          </a:prstGeom>
          <a:noFill/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608B616-6290-1315-ED81-4A289D7E8C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94975" y="6480261"/>
            <a:ext cx="798449" cy="1828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45CFF4A-92DB-4C5D-B50A-9BB6D56720F2}" type="slidenum">
              <a:rPr lang="en-US" smtClean="0"/>
              <a:pPr>
                <a:spcAft>
                  <a:spcPts val="600"/>
                </a:spcAft>
              </a:pPr>
              <a:t>23</a:t>
            </a:fld>
            <a:r>
              <a:rPr lang="en-US"/>
              <a:t> of ~&amp;#</a:t>
            </a:r>
          </a:p>
        </p:txBody>
      </p:sp>
    </p:spTree>
    <p:extLst>
      <p:ext uri="{BB962C8B-B14F-4D97-AF65-F5344CB8AC3E}">
        <p14:creationId xmlns:p14="http://schemas.microsoft.com/office/powerpoint/2010/main" val="30140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A795-9F3B-4412-B88B-45CFD4162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119176-D999-4429-8EE2-965C05B03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4918B7-0D16-48A2-8B49-9948EC9BD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39033D-5357-3228-3B44-FB3C37B49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531278"/>
            <a:ext cx="3211517" cy="5292579"/>
          </a:xfrm>
        </p:spPr>
        <p:txBody>
          <a:bodyPr>
            <a:normAutofit/>
          </a:bodyPr>
          <a:lstStyle/>
          <a:p>
            <a:r>
              <a:rPr lang="en-IN" b="1" i="0" u="none" strike="noStrike">
                <a:solidFill>
                  <a:srgbClr val="FFFFFF"/>
                </a:solidFill>
                <a:effectLst/>
                <a:latin typeface="var(--font-fk-grotesk)"/>
              </a:rPr>
              <a:t>The Over-Investment Trap</a:t>
            </a:r>
            <a:br>
              <a:rPr lang="en-IN" b="1" i="0" u="none" strike="noStrike">
                <a:solidFill>
                  <a:srgbClr val="FFFFFF"/>
                </a:solidFill>
                <a:effectLst/>
                <a:latin typeface="var(--font-fk-grotesk)"/>
              </a:rPr>
            </a:br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72123AE-04D3-447B-AB03-A6913AB38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E837979-0DAC-0849-72C4-179FD45BBF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537896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1674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A795-9F3B-4412-B88B-45CFD4162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119176-D999-4429-8EE2-965C05B03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4918B7-0D16-48A2-8B49-9948EC9BD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43595C-914B-A8AE-F997-FD7923A5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531278"/>
            <a:ext cx="3211517" cy="5292579"/>
          </a:xfrm>
        </p:spPr>
        <p:txBody>
          <a:bodyPr>
            <a:normAutofit/>
          </a:bodyPr>
          <a:lstStyle/>
          <a:p>
            <a:r>
              <a:rPr lang="en-IN" b="1" i="0" u="none" strike="noStrike">
                <a:solidFill>
                  <a:srgbClr val="FFFFFF"/>
                </a:solidFill>
                <a:effectLst/>
                <a:latin typeface="var(--font-fk-grotesk)"/>
              </a:rPr>
              <a:t>Emerging trends &amp; future perspectives</a:t>
            </a:r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72123AE-04D3-447B-AB03-A6913AB38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AF9037-E8E7-8CFD-3A10-BA15DFD6BF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2170778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8108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4430-1867-7D4A-E010-F2FD54CAC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venir Black" panose="02000503020000020003" pitchFamily="2" charset="0"/>
              </a:rPr>
              <a:t>DECISION FRAMEWORK</a:t>
            </a:r>
            <a:br>
              <a:rPr lang="en-US" b="1" dirty="0">
                <a:latin typeface="Avenir Black" panose="02000503020000020003" pitchFamily="2" charset="0"/>
              </a:rPr>
            </a:br>
            <a:r>
              <a:rPr lang="en-US" b="1" dirty="0">
                <a:latin typeface="Avenir Black" panose="02000503020000020003" pitchFamily="2" charset="0"/>
              </a:rPr>
              <a:t>EXCELLENCE v/s OVERINVESTIMENT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5866432-FF8F-8687-7AE0-ACD28D442A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7907" y="2829660"/>
            <a:ext cx="4851649" cy="2273417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7E37462-D5A2-DF07-0F89-58FFB10331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61788" y="2861412"/>
            <a:ext cx="4115011" cy="2209914"/>
          </a:xfrm>
        </p:spPr>
      </p:pic>
    </p:spTree>
    <p:extLst>
      <p:ext uri="{BB962C8B-B14F-4D97-AF65-F5344CB8AC3E}">
        <p14:creationId xmlns:p14="http://schemas.microsoft.com/office/powerpoint/2010/main" val="1809274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A1A795-9F3B-4412-B88B-45CFD4162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119176-D999-4429-8EE2-965C05B03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04918B7-0D16-48A2-8B49-9948EC9BD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9566A46-959B-472D-288B-6E6DECCD4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531278"/>
            <a:ext cx="3211517" cy="5292579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latin typeface="Avenir Black" panose="02000503020000020003" pitchFamily="2" charset="0"/>
              </a:rPr>
              <a:t>verdict</a:t>
            </a: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F72123AE-04D3-447B-AB03-A6913AB38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93041759-E8C9-6F81-F70A-D621BAA917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823358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0685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08A3-4957-9AB2-BE2F-2FE1A895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1" y="3210560"/>
            <a:ext cx="10131425" cy="1456267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9B504-3AA0-9B84-E772-85A10EA0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9547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64277;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2_Intuitive 2019 for ALL New Slides">
  <a:themeElements>
    <a:clrScheme name="Intuitive Final POTX Colors">
      <a:dk1>
        <a:srgbClr val="46474E"/>
      </a:dk1>
      <a:lt1>
        <a:srgbClr val="FFFFFF"/>
      </a:lt1>
      <a:dk2>
        <a:srgbClr val="000000"/>
      </a:dk2>
      <a:lt2>
        <a:srgbClr val="8A8A90"/>
      </a:lt2>
      <a:accent1>
        <a:srgbClr val="0F25D1"/>
      </a:accent1>
      <a:accent2>
        <a:srgbClr val="AFD5ED"/>
      </a:accent2>
      <a:accent3>
        <a:srgbClr val="21AFBD"/>
      </a:accent3>
      <a:accent4>
        <a:srgbClr val="72C8D0"/>
      </a:accent4>
      <a:accent5>
        <a:srgbClr val="8000FF"/>
      </a:accent5>
      <a:accent6>
        <a:srgbClr val="A36FF3"/>
      </a:accent6>
      <a:hlink>
        <a:srgbClr val="0E24D0"/>
      </a:hlink>
      <a:folHlink>
        <a:srgbClr val="D2D2D3"/>
      </a:folHlink>
    </a:clrScheme>
    <a:fontScheme name="Intuitive POTX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50000"/>
          </a:schemeClr>
        </a:solidFill>
      </a:fillStyleLst>
      <a:lnStyleLst>
        <a:ln w="0" cap="flat" cmpd="sng" algn="ctr">
          <a:noFill/>
        </a:ln>
        <a:ln w="6350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fillOverlay blend="screen">
              <a:solidFill>
                <a:schemeClr val="phClr"/>
              </a:solidFill>
            </a:fillOverlay>
          </a:effectLst>
        </a:effectStyle>
        <a:effectStyle>
          <a:effectLst>
            <a:blur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>
        <a:noFill/>
        <a:ln w="6350" cap="flat">
          <a:solidFill>
            <a:schemeClr val="bg2"/>
          </a:solidFill>
          <a:prstDash val="solid"/>
          <a:miter lim="800000"/>
          <a:headEnd/>
          <a:tailEnd type="none"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/>
      <a:lstStyle/>
    </a:lnDef>
    <a:txDef>
      <a:spPr>
        <a:noFill/>
      </a:spPr>
      <a:bodyPr wrap="none" lIns="0" tIns="0" rIns="0" bIns="0" rtlCol="0">
        <a:spAutoFit/>
      </a:bodyPr>
      <a:lstStyle>
        <a:defPPr algn="l">
          <a:defRPr sz="1600" dirty="0" smtClean="0">
            <a:solidFill>
              <a:schemeClr val="bg2"/>
            </a:solidFill>
          </a:defRPr>
        </a:defPPr>
      </a:lstStyle>
    </a:txDef>
  </a:objectDefaults>
  <a:extraClrSchemeLst/>
  <a:custClrLst>
    <a:custClr name="Green(MINIMAL USE)">
      <a:srgbClr val="1CC18B"/>
    </a:custClr>
    <a:custClr name="Yellow (MINIMAL USE)">
      <a:srgbClr val="FCD342"/>
    </a:custClr>
    <a:custClr name="Red (MINIMAL USE)">
      <a:srgbClr val="F13342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</a:custClrLst>
  <a:extLst>
    <a:ext uri="{05A4C25C-085E-4340-85A3-A5531E510DB2}">
      <thm15:themeFamily xmlns:thm15="http://schemas.microsoft.com/office/thememl/2012/main" name="Intuitive 2019_Corporate Template_with_example_slides_9-2019.potx" id="{1924336C-1444-4823-B9DF-7E37CAF62EED}" vid="{F2387C03-52CD-473A-B889-4D67DF7493AF}"/>
    </a:ext>
  </a:extLst>
</a:theme>
</file>

<file path=ppt/theme/theme2.xml><?xml version="1.0" encoding="utf-8"?>
<a:theme xmlns:a="http://schemas.openxmlformats.org/drawingml/2006/main" name="8_Intuitive 2020 for ALL New Slides">
  <a:themeElements>
    <a:clrScheme name="Custom 9">
      <a:dk1>
        <a:srgbClr val="46474E"/>
      </a:dk1>
      <a:lt1>
        <a:srgbClr val="FFFFFF"/>
      </a:lt1>
      <a:dk2>
        <a:srgbClr val="000000"/>
      </a:dk2>
      <a:lt2>
        <a:srgbClr val="8A8A90"/>
      </a:lt2>
      <a:accent1>
        <a:srgbClr val="1C23BA"/>
      </a:accent1>
      <a:accent2>
        <a:srgbClr val="AFC3FA"/>
      </a:accent2>
      <a:accent3>
        <a:srgbClr val="009899"/>
      </a:accent3>
      <a:accent4>
        <a:srgbClr val="C9F5F5"/>
      </a:accent4>
      <a:accent5>
        <a:srgbClr val="5700AD"/>
      </a:accent5>
      <a:accent6>
        <a:srgbClr val="DBB8FF"/>
      </a:accent6>
      <a:hlink>
        <a:srgbClr val="1C23BA"/>
      </a:hlink>
      <a:folHlink>
        <a:srgbClr val="0F25D1"/>
      </a:folHlink>
    </a:clrScheme>
    <a:fontScheme name="Intuitive POTX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50000"/>
          </a:schemeClr>
        </a:solidFill>
      </a:fillStyleLst>
      <a:lnStyleLst>
        <a:ln w="0" cap="flat" cmpd="sng" algn="ctr">
          <a:noFill/>
        </a:ln>
        <a:ln w="6350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fillOverlay blend="screen">
              <a:solidFill>
                <a:schemeClr val="phClr"/>
              </a:solidFill>
            </a:fillOverlay>
          </a:effectLst>
        </a:effectStyle>
        <a:effectStyle>
          <a:effectLst>
            <a:blur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6350">
          <a:solidFill>
            <a:schemeClr val="bg2">
              <a:lumMod val="40000"/>
              <a:lumOff val="60000"/>
            </a:schemeClr>
          </a:solidFill>
          <a:tailEnd type="none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600" dirty="0" smtClean="0">
            <a:solidFill>
              <a:schemeClr val="bg2"/>
            </a:solidFill>
          </a:defRPr>
        </a:defPPr>
      </a:lstStyle>
    </a:txDef>
  </a:objectDefaults>
  <a:extraClrSchemeLst/>
  <a:custClrLst>
    <a:custClr name="Green - MINIMAL USE">
      <a:srgbClr val="1C9E2D"/>
    </a:custClr>
    <a:custClr name="Yellow - MINIMAL USE">
      <a:srgbClr val="EDAC15"/>
    </a:custClr>
    <a:custClr name="Red - MINIMAL USE">
      <a:srgbClr val="C20006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  <a:custClr name="null">
      <a:srgbClr val="FFFFFF"/>
    </a:custClr>
    <a:custClr name="Blue 40 - PRIMARY">
      <a:srgbClr val="1C23BA"/>
    </a:custClr>
    <a:custClr name="Teal 40 - SECONDARY">
      <a:srgbClr val="009899"/>
    </a:custClr>
    <a:custClr name="Mint 40 - SECONDARY">
      <a:srgbClr val="089972"/>
    </a:custClr>
    <a:custClr name="Pink 40 - SECONDARY">
      <a:srgbClr val="B31E68"/>
    </a:custClr>
    <a:custClr name="Purple 40 - SECONDARY">
      <a:srgbClr val="5700AD"/>
    </a:custClr>
    <a:custClr name="Cyan 40 - FUNCTIONAL">
      <a:srgbClr val="0078D6"/>
    </a:custClr>
    <a:custClr name="Green 40 - FUNCTIONAL">
      <a:srgbClr val="1C9E2D"/>
    </a:custClr>
    <a:custClr name="Yellow 40 - FUNCTIONAL">
      <a:srgbClr val="EDAC15"/>
    </a:custClr>
    <a:custClr name="Orange 40 - FUNCTIONAL">
      <a:srgbClr val="E05E00"/>
    </a:custClr>
    <a:custClr name="Red 40 - FUNCTIONAL">
      <a:srgbClr val="C20006"/>
    </a:custClr>
    <a:custClr name="Blue 30 - PRIMARY">
      <a:srgbClr val="3D4DFF"/>
    </a:custClr>
    <a:custClr name="Teal 30 - SECONDARY">
      <a:srgbClr val="07CFD0"/>
    </a:custClr>
    <a:custClr name="Mint 30 - SECONDARY">
      <a:srgbClr val="1CC195"/>
    </a:custClr>
    <a:custClr name="Pink 30 - SECONDARY">
      <a:srgbClr val="DE2A84"/>
    </a:custClr>
    <a:custClr name="Purple 30 - SECONDARY">
      <a:srgbClr val="8000FF"/>
    </a:custClr>
    <a:custClr name="Cyan 30 - FUNCTIONAL">
      <a:srgbClr val="1F9CFF"/>
    </a:custClr>
    <a:custClr name="Green 30 - FUNCTIONAL">
      <a:srgbClr val="48BC57"/>
    </a:custClr>
    <a:custClr name="Yellow 30 - FUNCTIONAL">
      <a:srgbClr val="FFC743"/>
    </a:custClr>
    <a:custClr name="Orange 30 - FUNCTIONAL">
      <a:srgbClr val="FE8833"/>
    </a:custClr>
    <a:custClr name="Red 30 - FUNCTIONAL">
      <a:srgbClr val="E02D33"/>
    </a:custClr>
    <a:custClr name="Blue 20- PRIMARY">
      <a:srgbClr val="6188FF"/>
    </a:custClr>
    <a:custClr name="Teal 20 - SECONDARY">
      <a:srgbClr val="88EAEB"/>
    </a:custClr>
    <a:custClr name="Mint 20 - SECONDARY">
      <a:srgbClr val="79DDC2"/>
    </a:custClr>
    <a:custClr name="Pink 20 - SECONDARY">
      <a:srgbClr val="FF80BF"/>
    </a:custClr>
    <a:custClr name="Purple 20 - SECONDARY">
      <a:srgbClr val="B870FF"/>
    </a:custClr>
    <a:custClr name="Cyan 20 - FUNCTIONAL">
      <a:srgbClr val="66BCFF"/>
    </a:custClr>
    <a:custClr name="Green 20 - FUNCTIONAL">
      <a:srgbClr val="69DB78"/>
    </a:custClr>
    <a:custClr name="Yellow 20 - FUNCTIONAL">
      <a:srgbClr val="FFD675"/>
    </a:custClr>
    <a:custClr name="Orange 20 - FUNCTIONAL">
      <a:srgbClr val="FEA566"/>
    </a:custClr>
    <a:custClr name="Red 20 - FUNCTIONAL">
      <a:srgbClr val="FF666B"/>
    </a:custClr>
    <a:custClr name="Blue 10 - PRIMARY">
      <a:srgbClr val="AFC3FA"/>
    </a:custClr>
    <a:custClr name="Teal 10 - SECONDARY">
      <a:srgbClr val="C9F5F5"/>
    </a:custClr>
    <a:custClr name="Mint 10 - SECONDARY">
      <a:srgbClr val="C2F0E4"/>
    </a:custClr>
    <a:custClr name="Pink 10 - SECONDARY">
      <a:srgbClr val="FFC2E1"/>
    </a:custClr>
    <a:custClr name="Purple 10 - SECONDARY">
      <a:srgbClr val="DBB8FF"/>
    </a:custClr>
    <a:custClr name="Cyan 10 - FUNCTIONAL">
      <a:srgbClr val="A1D6FF"/>
    </a:custClr>
    <a:custClr name="Green 10 - FUNCTIONAL">
      <a:srgbClr val="B3F2BB"/>
    </a:custClr>
    <a:custClr name="Yellow 10 - FUNCTIONAL">
      <a:srgbClr val="FFE5A8"/>
    </a:custClr>
    <a:custClr name="Orange 10 - FUNCTIONAL">
      <a:srgbClr val="FEC398"/>
    </a:custClr>
    <a:custClr name="Red 10 - FUNCTIONAL">
      <a:srgbClr val="FFA3A6"/>
    </a:custClr>
  </a:custClrLst>
  <a:extLst>
    <a:ext uri="{05A4C25C-085E-4340-85A3-A5531E510DB2}">
      <thm15:themeFamily xmlns:thm15="http://schemas.microsoft.com/office/thememl/2012/main" name="Intuitive 2020_QTI_Template_with_example_slides_05-2020_populated.potx" id="{BC3CDF83-38BB-4EF0-AF5E-79DB47BEAD67}" vid="{62233D9C-3A1D-4950-A5C4-736288CE6F3C}"/>
    </a:ext>
  </a:extLst>
</a:theme>
</file>

<file path=ppt/theme/theme3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1144</Words>
  <Application>Microsoft Office PowerPoint</Application>
  <PresentationFormat>Widescreen</PresentationFormat>
  <Paragraphs>217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Avenir Black</vt:lpstr>
      <vt:lpstr>fkGroteskNeue</vt:lpstr>
      <vt:lpstr>Guardian TextSans Web</vt:lpstr>
      <vt:lpstr>var(--font-fk-grotesk)</vt:lpstr>
      <vt:lpstr>Arial</vt:lpstr>
      <vt:lpstr>Calibri</vt:lpstr>
      <vt:lpstr>Calibri Light</vt:lpstr>
      <vt:lpstr>Merriweather</vt:lpstr>
      <vt:lpstr>2_Intuitive 2019 for ALL New Slides</vt:lpstr>
      <vt:lpstr>8_Intuitive 2020 for ALL New Slides</vt:lpstr>
      <vt:lpstr>1_Celestial</vt:lpstr>
      <vt:lpstr>Excellence in Precision  or  Emerging Overinvestment ?</vt:lpstr>
      <vt:lpstr>“Technology IS IMPORTANT BECAUSE IT CREATES THE FUTURE. WE ARE ABLE TO BE A PART OF THE ‘NEXT’ AND CREATE THINGS THAT DON’T EXIST” – MC HAMMER </vt:lpstr>
      <vt:lpstr>INDIA SURGICAL ROBOTICS MARKET </vt:lpstr>
      <vt:lpstr>PowerPoint Presentation</vt:lpstr>
      <vt:lpstr>PowerPoint Presentation</vt:lpstr>
      <vt:lpstr>Robotic revolution in ent</vt:lpstr>
      <vt:lpstr>PowerPoint Presentation</vt:lpstr>
      <vt:lpstr>Promise of precision</vt:lpstr>
      <vt:lpstr>Reality of learning curve</vt:lpstr>
      <vt:lpstr>Financial Reality check</vt:lpstr>
      <vt:lpstr>Volume requirement  Viability</vt:lpstr>
      <vt:lpstr>Financial equation</vt:lpstr>
      <vt:lpstr>PowerPoint Presentation</vt:lpstr>
      <vt:lpstr>The Over-Investment Concerns </vt:lpstr>
      <vt:lpstr>The Over-Investment Concerns </vt:lpstr>
      <vt:lpstr>Quantify the Impact (QTI)</vt:lpstr>
      <vt:lpstr>Single surgeon unpublished experience – clinical outcomes  Dr. Anand Subash: Surgeon's own da Vinci, and Open data Neck Dissection</vt:lpstr>
      <vt:lpstr>Single surgeon unpublished experience – clinical outcomes  Dr. Anand Subash: Surgeon's own da Vinci, and Open data Neck Dissection</vt:lpstr>
      <vt:lpstr>Single surgeon unpublished experience – clinical outcomes  Dr. Anand Subash: Surgeon's own da Vinci, and Open data Neck Dissection</vt:lpstr>
      <vt:lpstr>Single surgeon unpublished experience – clinical outcomes  Dr. Anand Subash: Surgeon's own da Vinci, and Open data Neck Dissection</vt:lpstr>
      <vt:lpstr>Single surgeon unpublished experience – clinical outcomes  Dr. Anand Subash: Surgeon's own da Vinci, and Open data Neck Dissection</vt:lpstr>
      <vt:lpstr>Single surgeon unpublished experience – Economic Impact Estimated incremental revenue opportunity resulting from shortened LOS with da Vinci vs. Open surgery  Dr. Anand Subash Neck Dissesction </vt:lpstr>
      <vt:lpstr>ROBOTIC STEERING COMITTEE</vt:lpstr>
      <vt:lpstr>The Over-Investment Trap </vt:lpstr>
      <vt:lpstr>Emerging trends &amp; future perspectives</vt:lpstr>
      <vt:lpstr>DECISION FRAMEWORK EXCELLENCE v/s OVERINVESTIMENT</vt:lpstr>
      <vt:lpstr>verdict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Excellence in Precision  or  Emerging Overinvestment?</dc:title>
  <dc:creator>Dr. Anand S</dc:creator>
  <cp:lastModifiedBy>Zindahi Suresh</cp:lastModifiedBy>
  <cp:revision>6</cp:revision>
  <dcterms:created xsi:type="dcterms:W3CDTF">2025-09-13T02:40:28Z</dcterms:created>
  <dcterms:modified xsi:type="dcterms:W3CDTF">2025-09-18T13:56:07Z</dcterms:modified>
</cp:coreProperties>
</file>